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60"/>
  </p:notesMasterIdLst>
  <p:sldIdLst>
    <p:sldId id="289" r:id="rId6"/>
    <p:sldId id="257" r:id="rId7"/>
    <p:sldId id="260" r:id="rId8"/>
    <p:sldId id="293" r:id="rId9"/>
    <p:sldId id="268" r:id="rId10"/>
    <p:sldId id="302" r:id="rId11"/>
    <p:sldId id="297" r:id="rId12"/>
    <p:sldId id="287" r:id="rId13"/>
    <p:sldId id="310" r:id="rId14"/>
    <p:sldId id="258" r:id="rId15"/>
    <p:sldId id="290" r:id="rId16"/>
    <p:sldId id="265" r:id="rId17"/>
    <p:sldId id="261" r:id="rId18"/>
    <p:sldId id="262" r:id="rId19"/>
    <p:sldId id="266" r:id="rId20"/>
    <p:sldId id="263" r:id="rId21"/>
    <p:sldId id="308" r:id="rId22"/>
    <p:sldId id="267" r:id="rId23"/>
    <p:sldId id="301" r:id="rId24"/>
    <p:sldId id="300" r:id="rId25"/>
    <p:sldId id="270" r:id="rId26"/>
    <p:sldId id="286" r:id="rId27"/>
    <p:sldId id="298" r:id="rId28"/>
    <p:sldId id="311" r:id="rId29"/>
    <p:sldId id="259" r:id="rId30"/>
    <p:sldId id="291" r:id="rId31"/>
    <p:sldId id="303" r:id="rId32"/>
    <p:sldId id="304" r:id="rId33"/>
    <p:sldId id="305" r:id="rId34"/>
    <p:sldId id="306" r:id="rId35"/>
    <p:sldId id="307" r:id="rId36"/>
    <p:sldId id="264" r:id="rId37"/>
    <p:sldId id="271" r:id="rId38"/>
    <p:sldId id="272" r:id="rId39"/>
    <p:sldId id="309" r:id="rId40"/>
    <p:sldId id="273" r:id="rId41"/>
    <p:sldId id="274" r:id="rId42"/>
    <p:sldId id="275" r:id="rId43"/>
    <p:sldId id="276" r:id="rId44"/>
    <p:sldId id="277" r:id="rId45"/>
    <p:sldId id="280" r:id="rId46"/>
    <p:sldId id="278" r:id="rId47"/>
    <p:sldId id="279" r:id="rId48"/>
    <p:sldId id="281" r:id="rId49"/>
    <p:sldId id="282" r:id="rId50"/>
    <p:sldId id="283" r:id="rId51"/>
    <p:sldId id="284" r:id="rId52"/>
    <p:sldId id="285" r:id="rId53"/>
    <p:sldId id="299" r:id="rId54"/>
    <p:sldId id="269" r:id="rId55"/>
    <p:sldId id="292" r:id="rId56"/>
    <p:sldId id="294" r:id="rId57"/>
    <p:sldId id="295" r:id="rId58"/>
    <p:sldId id="296" r:id="rId5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19A95A-696E-BB62-15AF-23077C8D3E2F}" name="Wit-Janssens, A.M.L.H. de (Anouk)" initials="WJAd(" userId="S::a.dewit@tweedekamer.nl::33e770a5-03f7-4a08-9517-28a7d7471c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D0CF"/>
          </a:solidFill>
        </a:fill>
      </a:tcStyle>
    </a:wholeTbl>
    <a:band2H>
      <a:tcTxStyle/>
      <a:tcStyle>
        <a:tcBdr/>
        <a:fill>
          <a:solidFill>
            <a:srgbClr val="F4E9E8"/>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E1CF"/>
          </a:solidFill>
        </a:fill>
      </a:tcStyle>
    </a:wholeTbl>
    <a:band2H>
      <a:tcTxStyle/>
      <a:tcStyle>
        <a:tcBdr/>
        <a:fill>
          <a:solidFill>
            <a:srgbClr val="FAF0E9"/>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E8EB"/>
          </a:solidFill>
        </a:fill>
      </a:tcStyle>
    </a:wholeTbl>
    <a:band2H>
      <a:tcTxStyle/>
      <a:tcStyle>
        <a:tcBdr/>
        <a:fill>
          <a:solidFill>
            <a:srgbClr val="F2F4F5"/>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 y="61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143000" y="685800"/>
            <a:ext cx="4572000" cy="3429000"/>
          </a:xfrm>
          <a:prstGeom prst="rect">
            <a:avLst/>
          </a:prstGeom>
        </p:spPr>
        <p:txBody>
          <a:bodyPr/>
          <a:lstStyle/>
          <a:p>
            <a:endParaRPr/>
          </a:p>
        </p:txBody>
      </p:sp>
      <p:sp>
        <p:nvSpPr>
          <p:cNvPr id="158" name="Shape 15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38" name="Tijdelijke aanduiding voor afbeelding 2"/>
          <p:cNvSpPr>
            <a:spLocks noGrp="1"/>
          </p:cNvSpPr>
          <p:nvPr>
            <p:ph type="pic" idx="21"/>
          </p:nvPr>
        </p:nvSpPr>
        <p:spPr>
          <a:xfrm>
            <a:off x="0" y="1"/>
            <a:ext cx="12192000" cy="6858001"/>
          </a:xfrm>
          <a:prstGeom prst="rect">
            <a:avLst/>
          </a:prstGeom>
        </p:spPr>
        <p:txBody>
          <a:bodyPr lIns="91439" rIns="91439">
            <a:noAutofit/>
          </a:bodyPr>
          <a:lstStyle/>
          <a:p>
            <a:endParaRPr/>
          </a:p>
        </p:txBody>
      </p:sp>
      <p:sp>
        <p:nvSpPr>
          <p:cNvPr id="39"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Afsluiting foto rechts">
    <p:spTree>
      <p:nvGrpSpPr>
        <p:cNvPr id="1" name=""/>
        <p:cNvGrpSpPr/>
        <p:nvPr/>
      </p:nvGrpSpPr>
      <p:grpSpPr>
        <a:xfrm>
          <a:off x="0" y="0"/>
          <a:ext cx="0" cy="0"/>
          <a:chOff x="0" y="0"/>
          <a:chExt cx="0" cy="0"/>
        </a:xfrm>
      </p:grpSpPr>
      <p:pic>
        <p:nvPicPr>
          <p:cNvPr id="129" name="Afbeelding 6" descr="Afbeelding 6"/>
          <p:cNvPicPr>
            <a:picLocks noChangeAspect="1"/>
          </p:cNvPicPr>
          <p:nvPr/>
        </p:nvPicPr>
        <p:blipFill>
          <a:blip r:embed="rId2"/>
          <a:stretch>
            <a:fillRect/>
          </a:stretch>
        </p:blipFill>
        <p:spPr>
          <a:xfrm>
            <a:off x="611999" y="448799"/>
            <a:ext cx="529860" cy="758990"/>
          </a:xfrm>
          <a:prstGeom prst="rect">
            <a:avLst/>
          </a:prstGeom>
          <a:ln w="12700">
            <a:miter lim="400000"/>
          </a:ln>
        </p:spPr>
      </p:pic>
      <p:sp>
        <p:nvSpPr>
          <p:cNvPr id="130" name="Tijdelijke aanduiding voor afbeelding 2"/>
          <p:cNvSpPr>
            <a:spLocks noGrp="1"/>
          </p:cNvSpPr>
          <p:nvPr>
            <p:ph type="pic" idx="21"/>
          </p:nvPr>
        </p:nvSpPr>
        <p:spPr>
          <a:xfrm>
            <a:off x="6096000" y="0"/>
            <a:ext cx="6096000" cy="6858000"/>
          </a:xfrm>
          <a:prstGeom prst="rect">
            <a:avLst/>
          </a:prstGeom>
        </p:spPr>
        <p:txBody>
          <a:bodyPr lIns="91439" rIns="91439">
            <a:noAutofit/>
          </a:bodyPr>
          <a:lstStyle/>
          <a:p>
            <a:endParaRPr/>
          </a:p>
        </p:txBody>
      </p:sp>
      <p:sp>
        <p:nvSpPr>
          <p:cNvPr id="131" name="Rechthoek 15"/>
          <p:cNvSpPr/>
          <p:nvPr/>
        </p:nvSpPr>
        <p:spPr>
          <a:xfrm>
            <a:off x="0" y="0"/>
            <a:ext cx="6096000" cy="6858000"/>
          </a:xfrm>
          <a:prstGeom prst="rect">
            <a:avLst/>
          </a:prstGeom>
          <a:solidFill>
            <a:schemeClr val="accent4"/>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132" name="Hoofdtekst - niveau één…"/>
          <p:cNvSpPr txBox="1">
            <a:spLocks noGrp="1"/>
          </p:cNvSpPr>
          <p:nvPr>
            <p:ph type="body" sz="quarter" idx="1" hasCustomPrompt="1"/>
          </p:nvPr>
        </p:nvSpPr>
        <p:spPr>
          <a:xfrm>
            <a:off x="6553200" y="5832052"/>
            <a:ext cx="5004000" cy="389361"/>
          </a:xfrm>
          <a:prstGeom prst="rect">
            <a:avLst/>
          </a:prstGeom>
        </p:spPr>
        <p:txBody>
          <a:bodyPr anchor="b"/>
          <a:lstStyle>
            <a:lvl1pPr marL="0" indent="0">
              <a:buClrTx/>
              <a:buSzTx/>
              <a:buFontTx/>
              <a:buNone/>
              <a:defRPr sz="1600">
                <a:solidFill>
                  <a:srgbClr val="FFFFFF"/>
                </a:solidFill>
              </a:defRPr>
            </a:lvl1pPr>
            <a:lvl2pPr marL="594800" indent="-281600">
              <a:buClrTx/>
              <a:buFontTx/>
              <a:defRPr sz="1600">
                <a:solidFill>
                  <a:srgbClr val="FFFFFF"/>
                </a:solidFill>
              </a:defRPr>
            </a:lvl2pPr>
            <a:lvl3pPr marL="911599" indent="-281600">
              <a:buClrTx/>
              <a:buFontTx/>
              <a:defRPr sz="1600">
                <a:solidFill>
                  <a:srgbClr val="FFFFFF"/>
                </a:solidFill>
              </a:defRPr>
            </a:lvl3pPr>
            <a:lvl4pPr marL="1224800" indent="-281600">
              <a:buClrTx/>
              <a:buFontTx/>
              <a:defRPr sz="1600">
                <a:solidFill>
                  <a:srgbClr val="FFFFFF"/>
                </a:solidFill>
              </a:defRPr>
            </a:lvl4pPr>
            <a:lvl5pPr marL="1541599" indent="-281599">
              <a:buClrTx/>
              <a:buFontTx/>
              <a:defRPr sz="1600">
                <a:solidFill>
                  <a:srgbClr val="FFFFFF"/>
                </a:solidFill>
              </a:defRPr>
            </a:lvl5pPr>
          </a:lstStyle>
          <a:p>
            <a:r>
              <a:t>Naam spreker</a:t>
            </a:r>
          </a:p>
          <a:p>
            <a:pPr lvl="1"/>
            <a:endParaRPr/>
          </a:p>
          <a:p>
            <a:pPr lvl="2"/>
            <a:endParaRPr/>
          </a:p>
          <a:p>
            <a:pPr lvl="3"/>
            <a:endParaRPr/>
          </a:p>
          <a:p>
            <a:pPr lvl="4"/>
            <a:endParaRPr/>
          </a:p>
        </p:txBody>
      </p:sp>
      <p:sp>
        <p:nvSpPr>
          <p:cNvPr id="133"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34" name="Typ een afsluitende zin"/>
          <p:cNvSpPr txBox="1">
            <a:spLocks noGrp="1"/>
          </p:cNvSpPr>
          <p:nvPr>
            <p:ph type="title" hasCustomPrompt="1"/>
          </p:nvPr>
        </p:nvSpPr>
        <p:spPr>
          <a:xfrm>
            <a:off x="636587" y="1828800"/>
            <a:ext cx="5003801" cy="1598613"/>
          </a:xfrm>
          <a:prstGeom prst="rect">
            <a:avLst/>
          </a:prstGeom>
        </p:spPr>
        <p:txBody>
          <a:bodyPr anchor="ctr"/>
          <a:lstStyle>
            <a:lvl1pPr>
              <a:defRPr sz="4800">
                <a:solidFill>
                  <a:srgbClr val="FFFFFF"/>
                </a:solidFill>
              </a:defRPr>
            </a:lvl1pPr>
          </a:lstStyle>
          <a:p>
            <a:r>
              <a:t>Typ een afsluitende zin</a:t>
            </a:r>
          </a:p>
        </p:txBody>
      </p:sp>
      <p:grpSp>
        <p:nvGrpSpPr>
          <p:cNvPr id="137" name="Groep 1"/>
          <p:cNvGrpSpPr/>
          <p:nvPr/>
        </p:nvGrpSpPr>
        <p:grpSpPr>
          <a:xfrm>
            <a:off x="687599" y="480243"/>
            <a:ext cx="397564" cy="724592"/>
            <a:chOff x="0" y="0"/>
            <a:chExt cx="397562" cy="724590"/>
          </a:xfrm>
        </p:grpSpPr>
        <p:pic>
          <p:nvPicPr>
            <p:cNvPr id="135" name="Afbeelding 3" descr="Afbeelding 3"/>
            <p:cNvPicPr>
              <a:picLocks noChangeAspect="1"/>
            </p:cNvPicPr>
            <p:nvPr/>
          </p:nvPicPr>
          <p:blipFill>
            <a:blip r:embed="rId3"/>
            <a:srcRect r="86864" b="32336"/>
            <a:stretch>
              <a:fillRect/>
            </a:stretch>
          </p:blipFill>
          <p:spPr>
            <a:xfrm>
              <a:off x="-1" y="0"/>
              <a:ext cx="397564" cy="724591"/>
            </a:xfrm>
            <a:prstGeom prst="rect">
              <a:avLst/>
            </a:prstGeom>
            <a:ln w="12700" cap="flat">
              <a:noFill/>
              <a:miter lim="400000"/>
            </a:ln>
            <a:effectLst/>
          </p:spPr>
        </p:pic>
        <p:pic>
          <p:nvPicPr>
            <p:cNvPr id="136" name="Afbeelding 4" descr="Afbeelding 4"/>
            <p:cNvPicPr>
              <a:picLocks noChangeAspect="1"/>
            </p:cNvPicPr>
            <p:nvPr/>
          </p:nvPicPr>
          <p:blipFill>
            <a:blip r:embed="rId3"/>
            <a:srcRect r="86864" b="32336"/>
            <a:stretch>
              <a:fillRect/>
            </a:stretch>
          </p:blipFill>
          <p:spPr>
            <a:xfrm>
              <a:off x="-1" y="0"/>
              <a:ext cx="397564" cy="724591"/>
            </a:xfrm>
            <a:prstGeom prst="rect">
              <a:avLst/>
            </a:prstGeom>
            <a:ln w="12700" cap="flat">
              <a:noFill/>
              <a:miter lim="400000"/>
            </a:ln>
            <a:effectLst/>
          </p:spPr>
        </p:pic>
      </p:gr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Afsluiting volle kleur">
    <p:spTree>
      <p:nvGrpSpPr>
        <p:cNvPr id="1" name=""/>
        <p:cNvGrpSpPr/>
        <p:nvPr/>
      </p:nvGrpSpPr>
      <p:grpSpPr>
        <a:xfrm>
          <a:off x="0" y="0"/>
          <a:ext cx="0" cy="0"/>
          <a:chOff x="0" y="0"/>
          <a:chExt cx="0" cy="0"/>
        </a:xfrm>
      </p:grpSpPr>
      <p:sp>
        <p:nvSpPr>
          <p:cNvPr id="144" name="Rechthoek 5"/>
          <p:cNvSpPr/>
          <p:nvPr/>
        </p:nvSpPr>
        <p:spPr>
          <a:xfrm>
            <a:off x="0" y="-1"/>
            <a:ext cx="12192000" cy="6858001"/>
          </a:xfrm>
          <a:prstGeom prst="rect">
            <a:avLst/>
          </a:prstGeom>
          <a:solidFill>
            <a:schemeClr val="accent4"/>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pic>
        <p:nvPicPr>
          <p:cNvPr id="145" name="Afbeelding 4" descr="Afbeelding 4"/>
          <p:cNvPicPr>
            <a:picLocks noChangeAspect="1"/>
          </p:cNvPicPr>
          <p:nvPr/>
        </p:nvPicPr>
        <p:blipFill>
          <a:blip r:embed="rId2"/>
          <a:srcRect l="39047" b="35667"/>
          <a:stretch>
            <a:fillRect/>
          </a:stretch>
        </p:blipFill>
        <p:spPr>
          <a:xfrm>
            <a:off x="5772149" y="-1"/>
            <a:ext cx="6419852" cy="6221415"/>
          </a:xfrm>
          <a:prstGeom prst="rect">
            <a:avLst/>
          </a:prstGeom>
          <a:ln w="12700">
            <a:miter lim="400000"/>
          </a:ln>
        </p:spPr>
      </p:pic>
      <p:sp>
        <p:nvSpPr>
          <p:cNvPr id="146" name="Typ een afsluitende zin"/>
          <p:cNvSpPr txBox="1">
            <a:spLocks noGrp="1"/>
          </p:cNvSpPr>
          <p:nvPr>
            <p:ph type="title" hasCustomPrompt="1"/>
          </p:nvPr>
        </p:nvSpPr>
        <p:spPr>
          <a:xfrm>
            <a:off x="635000" y="1875616"/>
            <a:ext cx="10923589" cy="1551797"/>
          </a:xfrm>
          <a:prstGeom prst="rect">
            <a:avLst/>
          </a:prstGeom>
        </p:spPr>
        <p:txBody>
          <a:bodyPr anchor="ctr"/>
          <a:lstStyle>
            <a:lvl1pPr>
              <a:defRPr sz="4800">
                <a:solidFill>
                  <a:srgbClr val="FFFFFF"/>
                </a:solidFill>
              </a:defRPr>
            </a:lvl1pPr>
          </a:lstStyle>
          <a:p>
            <a:r>
              <a:t>Typ een afsluitende zin</a:t>
            </a:r>
          </a:p>
        </p:txBody>
      </p:sp>
      <p:sp>
        <p:nvSpPr>
          <p:cNvPr id="147"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48" name="Hoofdtekst - niveau één…"/>
          <p:cNvSpPr txBox="1">
            <a:spLocks noGrp="1"/>
          </p:cNvSpPr>
          <p:nvPr>
            <p:ph type="body" sz="quarter" idx="1"/>
          </p:nvPr>
        </p:nvSpPr>
        <p:spPr>
          <a:xfrm>
            <a:off x="635000" y="3427412"/>
            <a:ext cx="10923589" cy="1339201"/>
          </a:xfrm>
          <a:prstGeom prst="rect">
            <a:avLst/>
          </a:prstGeom>
        </p:spPr>
        <p:txBody>
          <a:bodyPr lIns="46799" tIns="46799" rIns="46799" bIns="46799"/>
          <a:lstStyle>
            <a:lvl1pPr marL="0" indent="0">
              <a:buClrTx/>
              <a:buSzTx/>
              <a:buFontTx/>
              <a:buNone/>
              <a:defRPr>
                <a:solidFill>
                  <a:srgbClr val="FFFFFF"/>
                </a:solidFill>
              </a:defRPr>
            </a:lvl1pPr>
            <a:lvl2pPr marL="0" indent="457200">
              <a:buClrTx/>
              <a:buSzTx/>
              <a:buFontTx/>
              <a:buNone/>
              <a:defRPr>
                <a:solidFill>
                  <a:srgbClr val="FFFFFF"/>
                </a:solidFill>
              </a:defRPr>
            </a:lvl2pPr>
            <a:lvl3pPr marL="0" indent="914400">
              <a:buClrTx/>
              <a:buSzTx/>
              <a:buFontTx/>
              <a:buNone/>
              <a:defRPr>
                <a:solidFill>
                  <a:srgbClr val="FFFFFF"/>
                </a:solidFill>
              </a:defRPr>
            </a:lvl3pPr>
            <a:lvl4pPr marL="0" indent="1371600">
              <a:buClrTx/>
              <a:buSzTx/>
              <a:buFontTx/>
              <a:buNone/>
              <a:defRPr>
                <a:solidFill>
                  <a:srgbClr val="FFFFFF"/>
                </a:solidFill>
              </a:defRPr>
            </a:lvl4pPr>
            <a:lvl5pPr marL="0" indent="1828800">
              <a:buClrTx/>
              <a:buSzTx/>
              <a:buFontTx/>
              <a:buNone/>
              <a:defRPr>
                <a:solidFill>
                  <a:srgbClr val="FFFFFF"/>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grpSp>
        <p:nvGrpSpPr>
          <p:cNvPr id="151" name="Groep 2"/>
          <p:cNvGrpSpPr/>
          <p:nvPr/>
        </p:nvGrpSpPr>
        <p:grpSpPr>
          <a:xfrm>
            <a:off x="687599" y="480243"/>
            <a:ext cx="397564" cy="724592"/>
            <a:chOff x="0" y="0"/>
            <a:chExt cx="397562" cy="724590"/>
          </a:xfrm>
        </p:grpSpPr>
        <p:pic>
          <p:nvPicPr>
            <p:cNvPr id="149" name="Afbeelding 3" descr="Afbeelding 3"/>
            <p:cNvPicPr>
              <a:picLocks noChangeAspect="1"/>
            </p:cNvPicPr>
            <p:nvPr/>
          </p:nvPicPr>
          <p:blipFill>
            <a:blip r:embed="rId3"/>
            <a:srcRect r="86864" b="32336"/>
            <a:stretch>
              <a:fillRect/>
            </a:stretch>
          </p:blipFill>
          <p:spPr>
            <a:xfrm>
              <a:off x="-1" y="0"/>
              <a:ext cx="397564" cy="724591"/>
            </a:xfrm>
            <a:prstGeom prst="rect">
              <a:avLst/>
            </a:prstGeom>
            <a:ln w="12700" cap="flat">
              <a:noFill/>
              <a:miter lim="400000"/>
            </a:ln>
            <a:effectLst/>
          </p:spPr>
        </p:pic>
        <p:pic>
          <p:nvPicPr>
            <p:cNvPr id="150" name="Afbeelding 6" descr="Afbeelding 6"/>
            <p:cNvPicPr>
              <a:picLocks noChangeAspect="1"/>
            </p:cNvPicPr>
            <p:nvPr/>
          </p:nvPicPr>
          <p:blipFill>
            <a:blip r:embed="rId3"/>
            <a:srcRect r="86864" b="32336"/>
            <a:stretch>
              <a:fillRect/>
            </a:stretch>
          </p:blipFill>
          <p:spPr>
            <a:xfrm>
              <a:off x="-1" y="0"/>
              <a:ext cx="397564" cy="724591"/>
            </a:xfrm>
            <a:prstGeom prst="rect">
              <a:avLst/>
            </a:prstGeom>
            <a:ln w="12700" cap="flat">
              <a:noFill/>
              <a:miter lim="400000"/>
            </a:ln>
            <a:effectLst/>
          </p:spPr>
        </p:pic>
      </p:gr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Hoofdstukpagina met foto">
    <p:spTree>
      <p:nvGrpSpPr>
        <p:cNvPr id="1" name=""/>
        <p:cNvGrpSpPr/>
        <p:nvPr/>
      </p:nvGrpSpPr>
      <p:grpSpPr>
        <a:xfrm>
          <a:off x="0" y="0"/>
          <a:ext cx="0" cy="0"/>
          <a:chOff x="0" y="0"/>
          <a:chExt cx="0" cy="0"/>
        </a:xfrm>
      </p:grpSpPr>
      <p:sp>
        <p:nvSpPr>
          <p:cNvPr id="46" name="Tijdelijke aanduiding voor afbeelding 2"/>
          <p:cNvSpPr>
            <a:spLocks noGrp="1"/>
          </p:cNvSpPr>
          <p:nvPr>
            <p:ph type="pic" idx="21"/>
          </p:nvPr>
        </p:nvSpPr>
        <p:spPr>
          <a:xfrm>
            <a:off x="0" y="3427412"/>
            <a:ext cx="12192000" cy="3430588"/>
          </a:xfrm>
          <a:prstGeom prst="rect">
            <a:avLst/>
          </a:prstGeom>
        </p:spPr>
        <p:txBody>
          <a:bodyPr lIns="91439" rIns="91439">
            <a:noAutofit/>
          </a:bodyPr>
          <a:lstStyle/>
          <a:p>
            <a:endParaRPr/>
          </a:p>
        </p:txBody>
      </p:sp>
      <p:sp>
        <p:nvSpPr>
          <p:cNvPr id="47"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48" name="Titeltekst"/>
          <p:cNvSpPr txBox="1">
            <a:spLocks noGrp="1"/>
          </p:cNvSpPr>
          <p:nvPr>
            <p:ph type="title"/>
          </p:nvPr>
        </p:nvSpPr>
        <p:spPr>
          <a:xfrm>
            <a:off x="635000" y="1387880"/>
            <a:ext cx="10923589" cy="633413"/>
          </a:xfrm>
          <a:prstGeom prst="rect">
            <a:avLst/>
          </a:prstGeom>
        </p:spPr>
        <p:txBody>
          <a:bodyPr anchor="t"/>
          <a:lstStyle>
            <a:lvl1pPr>
              <a:defRPr sz="4800"/>
            </a:lvl1pPr>
          </a:lstStyle>
          <a:p>
            <a:r>
              <a:t>Titeltekst</a:t>
            </a:r>
          </a:p>
        </p:txBody>
      </p:sp>
      <p:sp>
        <p:nvSpPr>
          <p:cNvPr id="49" name="Hoofdtekst - niveau één…"/>
          <p:cNvSpPr txBox="1">
            <a:spLocks noGrp="1"/>
          </p:cNvSpPr>
          <p:nvPr>
            <p:ph type="body" sz="quarter" idx="1"/>
          </p:nvPr>
        </p:nvSpPr>
        <p:spPr>
          <a:xfrm>
            <a:off x="635000" y="2177368"/>
            <a:ext cx="10925176" cy="505014"/>
          </a:xfrm>
          <a:prstGeom prst="rect">
            <a:avLst/>
          </a:prstGeom>
        </p:spPr>
        <p:txBody>
          <a:bodyPr lIns="46799" tIns="46799" rIns="46799" bIns="46799"/>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olle kleur boven">
    <p:spTree>
      <p:nvGrpSpPr>
        <p:cNvPr id="1" name=""/>
        <p:cNvGrpSpPr/>
        <p:nvPr/>
      </p:nvGrpSpPr>
      <p:grpSpPr>
        <a:xfrm>
          <a:off x="0" y="0"/>
          <a:ext cx="0" cy="0"/>
          <a:chOff x="0" y="0"/>
          <a:chExt cx="0" cy="0"/>
        </a:xfrm>
      </p:grpSpPr>
      <p:sp>
        <p:nvSpPr>
          <p:cNvPr id="56" name="Rechthoek 3"/>
          <p:cNvSpPr/>
          <p:nvPr/>
        </p:nvSpPr>
        <p:spPr>
          <a:xfrm>
            <a:off x="0" y="0"/>
            <a:ext cx="12192000" cy="3427413"/>
          </a:xfrm>
          <a:prstGeom prst="rect">
            <a:avLst/>
          </a:prstGeom>
          <a:solidFill>
            <a:srgbClr val="121469"/>
          </a:solidFill>
          <a:ln w="12700">
            <a:miter lim="400000"/>
          </a:ln>
        </p:spPr>
        <p:txBody>
          <a:bodyPr lIns="45719" rIns="45719" anchor="ctr"/>
          <a:lstStyle/>
          <a:p>
            <a:pPr algn="ctr">
              <a:defRPr>
                <a:solidFill>
                  <a:srgbClr val="FFFFFF"/>
                </a:solidFill>
              </a:defRPr>
            </a:pPr>
            <a:endParaRPr/>
          </a:p>
        </p:txBody>
      </p:sp>
      <p:pic>
        <p:nvPicPr>
          <p:cNvPr id="57" name="Afbeelding 1" descr="Afbeelding 1"/>
          <p:cNvPicPr>
            <a:picLocks noChangeAspect="1"/>
          </p:cNvPicPr>
          <p:nvPr/>
        </p:nvPicPr>
        <p:blipFill>
          <a:blip r:embed="rId2"/>
          <a:srcRect l="39047" b="35667"/>
          <a:stretch>
            <a:fillRect/>
          </a:stretch>
        </p:blipFill>
        <p:spPr>
          <a:xfrm>
            <a:off x="5772149" y="-1"/>
            <a:ext cx="6419852" cy="6221415"/>
          </a:xfrm>
          <a:prstGeom prst="rect">
            <a:avLst/>
          </a:prstGeom>
          <a:ln w="12700">
            <a:miter lim="400000"/>
          </a:ln>
        </p:spPr>
      </p:pic>
      <p:sp>
        <p:nvSpPr>
          <p:cNvPr id="58" name="Dianummer"/>
          <p:cNvSpPr txBox="1">
            <a:spLocks noGrp="1"/>
          </p:cNvSpPr>
          <p:nvPr>
            <p:ph type="sldNum" sz="quarter" idx="2"/>
          </p:nvPr>
        </p:nvSpPr>
        <p:spPr>
          <a:prstGeom prst="rect">
            <a:avLst/>
          </a:prstGeom>
        </p:spPr>
        <p:txBody>
          <a:bodyPr/>
          <a:lstStyle>
            <a:lvl1pPr>
              <a:defRPr>
                <a:solidFill>
                  <a:srgbClr val="A6A6A6"/>
                </a:solidFill>
              </a:defRPr>
            </a:lvl1pPr>
          </a:lstStyle>
          <a:p>
            <a:fld id="{86CB4B4D-7CA3-9044-876B-883B54F8677D}" type="slidenum">
              <a:t>‹nr.›</a:t>
            </a:fld>
            <a:endParaRPr/>
          </a:p>
        </p:txBody>
      </p:sp>
      <p:sp>
        <p:nvSpPr>
          <p:cNvPr id="59" name="Titeltekst"/>
          <p:cNvSpPr txBox="1">
            <a:spLocks noGrp="1"/>
          </p:cNvSpPr>
          <p:nvPr>
            <p:ph type="title"/>
          </p:nvPr>
        </p:nvSpPr>
        <p:spPr>
          <a:xfrm>
            <a:off x="635000" y="3876711"/>
            <a:ext cx="10923589" cy="633413"/>
          </a:xfrm>
          <a:prstGeom prst="rect">
            <a:avLst/>
          </a:prstGeom>
        </p:spPr>
        <p:txBody>
          <a:bodyPr anchor="t"/>
          <a:lstStyle>
            <a:lvl1pPr>
              <a:defRPr sz="4800"/>
            </a:lvl1pPr>
          </a:lstStyle>
          <a:p>
            <a:r>
              <a:t>Titeltekst</a:t>
            </a:r>
          </a:p>
        </p:txBody>
      </p:sp>
      <p:sp>
        <p:nvSpPr>
          <p:cNvPr id="60" name="Hoofdtekst - niveau één…"/>
          <p:cNvSpPr txBox="1">
            <a:spLocks noGrp="1"/>
          </p:cNvSpPr>
          <p:nvPr>
            <p:ph type="body" sz="quarter" idx="1"/>
          </p:nvPr>
        </p:nvSpPr>
        <p:spPr>
          <a:xfrm>
            <a:off x="635000" y="4662335"/>
            <a:ext cx="10925176" cy="505014"/>
          </a:xfrm>
          <a:prstGeom prst="rect">
            <a:avLst/>
          </a:prstGeom>
        </p:spPr>
        <p:txBody>
          <a:bodyPr lIns="46799" tIns="46799" rIns="46799" bIns="46799"/>
          <a:lstStyle>
            <a:lvl1pPr marL="0" indent="0">
              <a:buClrTx/>
              <a:buSzTx/>
              <a:buFontTx/>
              <a:buNone/>
            </a:lvl1pPr>
            <a:lvl2pPr marL="0" indent="457200">
              <a:buClrTx/>
              <a:buSzTx/>
              <a:buFontTx/>
              <a:buNone/>
            </a:lvl2pPr>
            <a:lvl3pPr marL="0" indent="914400">
              <a:buClrTx/>
              <a:buSzTx/>
              <a:buFontTx/>
              <a:buNone/>
            </a:lvl3pPr>
            <a:lvl4pPr marL="0" indent="1371600">
              <a:buClrTx/>
              <a:buSzTx/>
              <a:buFontTx/>
              <a:buNone/>
            </a:lvl4pPr>
            <a:lvl5pPr marL="0" indent="1828800">
              <a:buClrTx/>
              <a:buSzTx/>
              <a:buFontTx/>
              <a:buNone/>
            </a:lvl5pPr>
          </a:lstStyle>
          <a:p>
            <a:r>
              <a:t>Hoofdtekst - niveau één</a:t>
            </a:r>
          </a:p>
          <a:p>
            <a:pPr lvl="1"/>
            <a:r>
              <a:t>Hoofdtekst - niveau twee</a:t>
            </a:r>
          </a:p>
          <a:p>
            <a:pPr lvl="2"/>
            <a:r>
              <a:t>Hoofdtekst - niveau drie</a:t>
            </a:r>
          </a:p>
          <a:p>
            <a:pPr lvl="3"/>
            <a:r>
              <a:t>Hoofdtekst - niveau vier</a:t>
            </a:r>
          </a:p>
          <a:p>
            <a:pPr lvl="4"/>
            <a:r>
              <a:t>Hoofdtekst - niveau vijf</a:t>
            </a:r>
          </a:p>
        </p:txBody>
      </p:sp>
      <p:grpSp>
        <p:nvGrpSpPr>
          <p:cNvPr id="63" name="Groep 9"/>
          <p:cNvGrpSpPr/>
          <p:nvPr/>
        </p:nvGrpSpPr>
        <p:grpSpPr>
          <a:xfrm>
            <a:off x="687599" y="480243"/>
            <a:ext cx="397564" cy="724592"/>
            <a:chOff x="0" y="0"/>
            <a:chExt cx="397562" cy="724590"/>
          </a:xfrm>
        </p:grpSpPr>
        <p:pic>
          <p:nvPicPr>
            <p:cNvPr id="61" name="Afbeelding 10" descr="Afbeelding 10"/>
            <p:cNvPicPr>
              <a:picLocks noChangeAspect="1"/>
            </p:cNvPicPr>
            <p:nvPr/>
          </p:nvPicPr>
          <p:blipFill>
            <a:blip r:embed="rId3"/>
            <a:srcRect r="86864" b="32336"/>
            <a:stretch>
              <a:fillRect/>
            </a:stretch>
          </p:blipFill>
          <p:spPr>
            <a:xfrm>
              <a:off x="-1" y="0"/>
              <a:ext cx="397564" cy="724591"/>
            </a:xfrm>
            <a:prstGeom prst="rect">
              <a:avLst/>
            </a:prstGeom>
            <a:ln w="12700" cap="flat">
              <a:noFill/>
              <a:miter lim="400000"/>
            </a:ln>
            <a:effectLst/>
          </p:spPr>
        </p:pic>
        <p:pic>
          <p:nvPicPr>
            <p:cNvPr id="62" name="Afbeelding 11" descr="Afbeelding 11"/>
            <p:cNvPicPr>
              <a:picLocks noChangeAspect="1"/>
            </p:cNvPicPr>
            <p:nvPr/>
          </p:nvPicPr>
          <p:blipFill>
            <a:blip r:embed="rId3"/>
            <a:srcRect r="86864" b="32336"/>
            <a:stretch>
              <a:fillRect/>
            </a:stretch>
          </p:blipFill>
          <p:spPr>
            <a:xfrm>
              <a:off x="-1" y="0"/>
              <a:ext cx="397564" cy="724591"/>
            </a:xfrm>
            <a:prstGeom prst="rect">
              <a:avLst/>
            </a:prstGeom>
            <a:ln w="12700" cap="flat">
              <a:noFill/>
              <a:miter lim="400000"/>
            </a:ln>
            <a:effectLst/>
          </p:spPr>
        </p:pic>
      </p:gr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 kolom opsomming">
    <p:spTree>
      <p:nvGrpSpPr>
        <p:cNvPr id="1" name=""/>
        <p:cNvGrpSpPr/>
        <p:nvPr/>
      </p:nvGrpSpPr>
      <p:grpSpPr>
        <a:xfrm>
          <a:off x="0" y="0"/>
          <a:ext cx="0" cy="0"/>
          <a:chOff x="0" y="0"/>
          <a:chExt cx="0" cy="0"/>
        </a:xfrm>
      </p:grpSpPr>
      <p:sp>
        <p:nvSpPr>
          <p:cNvPr id="70" name="Hoofdtekst - niveau één…"/>
          <p:cNvSpPr txBox="1">
            <a:spLocks noGrp="1"/>
          </p:cNvSpPr>
          <p:nvPr>
            <p:ph type="body" idx="1"/>
          </p:nvPr>
        </p:nvSpPr>
        <p:spPr>
          <a:xfrm>
            <a:off x="635000" y="2096654"/>
            <a:ext cx="9468371" cy="4124759"/>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1" name="Dianummer"/>
          <p:cNvSpPr txBox="1">
            <a:spLocks noGrp="1"/>
          </p:cNvSpPr>
          <p:nvPr>
            <p:ph type="sldNum" sz="quarter" idx="2"/>
          </p:nvPr>
        </p:nvSpPr>
        <p:spPr>
          <a:prstGeom prst="rect">
            <a:avLst/>
          </a:prstGeom>
        </p:spPr>
        <p:txBody>
          <a:bodyPr/>
          <a:lstStyle>
            <a:lvl1pPr>
              <a:defRPr>
                <a:solidFill>
                  <a:srgbClr val="A6A6A6"/>
                </a:solidFill>
              </a:defRPr>
            </a:lvl1pPr>
          </a:lstStyle>
          <a:p>
            <a:fld id="{86CB4B4D-7CA3-9044-876B-883B54F8677D}" type="slidenum">
              <a:t>‹nr.›</a:t>
            </a:fld>
            <a:endParaRPr/>
          </a:p>
        </p:txBody>
      </p:sp>
      <p:sp>
        <p:nvSpPr>
          <p:cNvPr id="72" name="Titeltekst"/>
          <p:cNvSpPr txBox="1">
            <a:spLocks noGrp="1"/>
          </p:cNvSpPr>
          <p:nvPr>
            <p:ph type="title"/>
          </p:nvPr>
        </p:nvSpPr>
        <p:spPr>
          <a:xfrm>
            <a:off x="635000" y="1354667"/>
            <a:ext cx="9468371" cy="669397"/>
          </a:xfrm>
          <a:prstGeom prst="rect">
            <a:avLst/>
          </a:prstGeom>
        </p:spPr>
        <p:txBody>
          <a:bodyPr/>
          <a:lstStyle/>
          <a:p>
            <a:r>
              <a:t>Titeltekst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 kolom">
    <p:spTree>
      <p:nvGrpSpPr>
        <p:cNvPr id="1" name=""/>
        <p:cNvGrpSpPr/>
        <p:nvPr/>
      </p:nvGrpSpPr>
      <p:grpSpPr>
        <a:xfrm>
          <a:off x="0" y="0"/>
          <a:ext cx="0" cy="0"/>
          <a:chOff x="0" y="0"/>
          <a:chExt cx="0" cy="0"/>
        </a:xfrm>
      </p:grpSpPr>
      <p:pic>
        <p:nvPicPr>
          <p:cNvPr id="79" name="Afbeelding 6" descr="Afbeelding 6"/>
          <p:cNvPicPr>
            <a:picLocks noChangeAspect="1"/>
          </p:cNvPicPr>
          <p:nvPr/>
        </p:nvPicPr>
        <p:blipFill>
          <a:blip r:embed="rId2"/>
          <a:stretch>
            <a:fillRect/>
          </a:stretch>
        </p:blipFill>
        <p:spPr>
          <a:xfrm>
            <a:off x="611999" y="448799"/>
            <a:ext cx="529860" cy="758990"/>
          </a:xfrm>
          <a:prstGeom prst="rect">
            <a:avLst/>
          </a:prstGeom>
          <a:ln w="12700">
            <a:miter lim="400000"/>
          </a:ln>
        </p:spPr>
      </p:pic>
      <p:sp>
        <p:nvSpPr>
          <p:cNvPr id="80" name="Hoofdtekst - niveau één…"/>
          <p:cNvSpPr txBox="1">
            <a:spLocks noGrp="1"/>
          </p:cNvSpPr>
          <p:nvPr>
            <p:ph type="body" idx="1"/>
          </p:nvPr>
        </p:nvSpPr>
        <p:spPr>
          <a:xfrm>
            <a:off x="635000" y="2096655"/>
            <a:ext cx="9468371" cy="4124759"/>
          </a:xfrm>
          <a:prstGeom prst="rect">
            <a:avLst/>
          </a:prstGeom>
        </p:spPr>
        <p:txBody>
          <a:bodyPr/>
          <a:lstStyle>
            <a:lvl1pPr marL="0" indent="0">
              <a:buClrTx/>
              <a:buSzTx/>
              <a:buFontTx/>
              <a:buNone/>
            </a:lvl1pPr>
            <a:lvl2pPr>
              <a:buClrTx/>
              <a:buFontTx/>
            </a:lvl2pPr>
            <a:lvl3pPr>
              <a:buClrTx/>
              <a:buFontTx/>
            </a:lvl3pPr>
            <a:lvl4pPr>
              <a:buClrTx/>
              <a:buFontTx/>
            </a:lvl4pPr>
            <a:lvl5pPr>
              <a:buClrTx/>
              <a:buFontTx/>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1" name="Dianummer"/>
          <p:cNvSpPr txBox="1">
            <a:spLocks noGrp="1"/>
          </p:cNvSpPr>
          <p:nvPr>
            <p:ph type="sldNum" sz="quarter" idx="2"/>
          </p:nvPr>
        </p:nvSpPr>
        <p:spPr>
          <a:prstGeom prst="rect">
            <a:avLst/>
          </a:prstGeom>
        </p:spPr>
        <p:txBody>
          <a:bodyPr/>
          <a:lstStyle>
            <a:lvl1pPr>
              <a:defRPr>
                <a:solidFill>
                  <a:srgbClr val="A6A6A6"/>
                </a:solidFill>
              </a:defRPr>
            </a:lvl1pPr>
          </a:lstStyle>
          <a:p>
            <a:fld id="{86CB4B4D-7CA3-9044-876B-883B54F8677D}" type="slidenum">
              <a:t>‹nr.›</a:t>
            </a:fld>
            <a:endParaRPr/>
          </a:p>
        </p:txBody>
      </p:sp>
      <p:sp>
        <p:nvSpPr>
          <p:cNvPr id="82" name="Titeltekst"/>
          <p:cNvSpPr txBox="1">
            <a:spLocks noGrp="1"/>
          </p:cNvSpPr>
          <p:nvPr>
            <p:ph type="title"/>
          </p:nvPr>
        </p:nvSpPr>
        <p:spPr>
          <a:xfrm>
            <a:off x="635000" y="1354667"/>
            <a:ext cx="9468371" cy="669397"/>
          </a:xfrm>
          <a:prstGeom prst="rect">
            <a:avLst/>
          </a:prstGeom>
        </p:spPr>
        <p:txBody>
          <a:bodyPr/>
          <a:lstStyle/>
          <a:p>
            <a:r>
              <a:t>Titeltekst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 kolommen">
    <p:spTree>
      <p:nvGrpSpPr>
        <p:cNvPr id="1" name=""/>
        <p:cNvGrpSpPr/>
        <p:nvPr/>
      </p:nvGrpSpPr>
      <p:grpSpPr>
        <a:xfrm>
          <a:off x="0" y="0"/>
          <a:ext cx="0" cy="0"/>
          <a:chOff x="0" y="0"/>
          <a:chExt cx="0" cy="0"/>
        </a:xfrm>
      </p:grpSpPr>
      <p:sp>
        <p:nvSpPr>
          <p:cNvPr id="89" name="Hoofdtekst - niveau één…"/>
          <p:cNvSpPr txBox="1">
            <a:spLocks noGrp="1"/>
          </p:cNvSpPr>
          <p:nvPr>
            <p:ph type="body" sz="half" idx="1"/>
          </p:nvPr>
        </p:nvSpPr>
        <p:spPr>
          <a:xfrm>
            <a:off x="635000" y="2289485"/>
            <a:ext cx="5003800" cy="3931928"/>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0" name="Titeltekst"/>
          <p:cNvSpPr txBox="1">
            <a:spLocks noGrp="1"/>
          </p:cNvSpPr>
          <p:nvPr>
            <p:ph type="title"/>
          </p:nvPr>
        </p:nvSpPr>
        <p:spPr>
          <a:xfrm>
            <a:off x="635000" y="1354667"/>
            <a:ext cx="10923589" cy="669397"/>
          </a:xfrm>
          <a:prstGeom prst="rect">
            <a:avLst/>
          </a:prstGeom>
        </p:spPr>
        <p:txBody>
          <a:bodyPr/>
          <a:lstStyle/>
          <a:p>
            <a:r>
              <a:t>Titeltekst</a:t>
            </a:r>
          </a:p>
        </p:txBody>
      </p:sp>
      <p:sp>
        <p:nvSpPr>
          <p:cNvPr id="91" name="Dianummer"/>
          <p:cNvSpPr txBox="1">
            <a:spLocks noGrp="1"/>
          </p:cNvSpPr>
          <p:nvPr>
            <p:ph type="sldNum" sz="quarter" idx="2"/>
          </p:nvPr>
        </p:nvSpPr>
        <p:spPr>
          <a:prstGeom prst="rect">
            <a:avLst/>
          </a:prstGeom>
        </p:spPr>
        <p:txBody>
          <a:bodyPr/>
          <a:lstStyle>
            <a:lvl1pPr>
              <a:defRPr>
                <a:solidFill>
                  <a:srgbClr val="A6A6A6"/>
                </a:solidFill>
              </a:defRPr>
            </a:lvl1p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eeld links">
    <p:spTree>
      <p:nvGrpSpPr>
        <p:cNvPr id="1" name=""/>
        <p:cNvGrpSpPr/>
        <p:nvPr/>
      </p:nvGrpSpPr>
      <p:grpSpPr>
        <a:xfrm>
          <a:off x="0" y="0"/>
          <a:ext cx="0" cy="0"/>
          <a:chOff x="0" y="0"/>
          <a:chExt cx="0" cy="0"/>
        </a:xfrm>
      </p:grpSpPr>
      <p:sp>
        <p:nvSpPr>
          <p:cNvPr id="98" name="Tijdelijke aanduiding voor afbeelding 2"/>
          <p:cNvSpPr>
            <a:spLocks noGrp="1"/>
          </p:cNvSpPr>
          <p:nvPr>
            <p:ph type="pic" idx="21"/>
          </p:nvPr>
        </p:nvSpPr>
        <p:spPr>
          <a:xfrm>
            <a:off x="0" y="0"/>
            <a:ext cx="6096000" cy="6858000"/>
          </a:xfrm>
          <a:prstGeom prst="rect">
            <a:avLst/>
          </a:prstGeom>
        </p:spPr>
        <p:txBody>
          <a:bodyPr lIns="91439" rIns="91439">
            <a:noAutofit/>
          </a:bodyPr>
          <a:lstStyle/>
          <a:p>
            <a:endParaRPr/>
          </a:p>
        </p:txBody>
      </p:sp>
      <p:sp>
        <p:nvSpPr>
          <p:cNvPr id="99" name="Hoofdtekst - niveau één…"/>
          <p:cNvSpPr txBox="1">
            <a:spLocks noGrp="1"/>
          </p:cNvSpPr>
          <p:nvPr>
            <p:ph type="body" sz="half" idx="1"/>
          </p:nvPr>
        </p:nvSpPr>
        <p:spPr>
          <a:xfrm>
            <a:off x="6554788" y="2658533"/>
            <a:ext cx="5003801" cy="3562880"/>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0" name="Dianummer"/>
          <p:cNvSpPr txBox="1">
            <a:spLocks noGrp="1"/>
          </p:cNvSpPr>
          <p:nvPr>
            <p:ph type="sldNum" sz="quarter" idx="2"/>
          </p:nvPr>
        </p:nvSpPr>
        <p:spPr>
          <a:prstGeom prst="rect">
            <a:avLst/>
          </a:prstGeom>
        </p:spPr>
        <p:txBody>
          <a:bodyPr/>
          <a:lstStyle>
            <a:lvl1pPr>
              <a:defRPr>
                <a:solidFill>
                  <a:srgbClr val="A6A6A6"/>
                </a:solidFill>
              </a:defRPr>
            </a:lvl1pPr>
          </a:lstStyle>
          <a:p>
            <a:fld id="{86CB4B4D-7CA3-9044-876B-883B54F8677D}" type="slidenum">
              <a:t>‹nr.›</a:t>
            </a:fld>
            <a:endParaRPr/>
          </a:p>
        </p:txBody>
      </p:sp>
      <p:sp>
        <p:nvSpPr>
          <p:cNvPr id="101" name="Titeltekst"/>
          <p:cNvSpPr txBox="1">
            <a:spLocks noGrp="1"/>
          </p:cNvSpPr>
          <p:nvPr>
            <p:ph type="title"/>
          </p:nvPr>
        </p:nvSpPr>
        <p:spPr>
          <a:xfrm>
            <a:off x="6554788" y="1354667"/>
            <a:ext cx="5003801" cy="1151466"/>
          </a:xfrm>
          <a:prstGeom prst="rect">
            <a:avLst/>
          </a:prstGeom>
        </p:spPr>
        <p:txBody>
          <a:bodyPr/>
          <a:lstStyle/>
          <a:p>
            <a:r>
              <a:t>Titeltekst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eeld rechts">
    <p:spTree>
      <p:nvGrpSpPr>
        <p:cNvPr id="1" name=""/>
        <p:cNvGrpSpPr/>
        <p:nvPr/>
      </p:nvGrpSpPr>
      <p:grpSpPr>
        <a:xfrm>
          <a:off x="0" y="0"/>
          <a:ext cx="0" cy="0"/>
          <a:chOff x="0" y="0"/>
          <a:chExt cx="0" cy="0"/>
        </a:xfrm>
      </p:grpSpPr>
      <p:sp>
        <p:nvSpPr>
          <p:cNvPr id="108" name="Tijdelijke aanduiding voor afbeelding 2"/>
          <p:cNvSpPr>
            <a:spLocks noGrp="1"/>
          </p:cNvSpPr>
          <p:nvPr>
            <p:ph type="pic" idx="21"/>
          </p:nvPr>
        </p:nvSpPr>
        <p:spPr>
          <a:xfrm>
            <a:off x="6096000" y="0"/>
            <a:ext cx="6096000" cy="6858000"/>
          </a:xfrm>
          <a:prstGeom prst="rect">
            <a:avLst/>
          </a:prstGeom>
        </p:spPr>
        <p:txBody>
          <a:bodyPr lIns="91439" rIns="91439">
            <a:noAutofit/>
          </a:bodyPr>
          <a:lstStyle/>
          <a:p>
            <a:endParaRPr/>
          </a:p>
        </p:txBody>
      </p:sp>
      <p:sp>
        <p:nvSpPr>
          <p:cNvPr id="109" name="Hoofdtekst - niveau één…"/>
          <p:cNvSpPr txBox="1">
            <a:spLocks noGrp="1"/>
          </p:cNvSpPr>
          <p:nvPr>
            <p:ph type="body" sz="half" idx="1"/>
          </p:nvPr>
        </p:nvSpPr>
        <p:spPr>
          <a:xfrm>
            <a:off x="635000" y="2641599"/>
            <a:ext cx="5003800" cy="3579813"/>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0" name="Dianummer"/>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11" name="Titeltekst"/>
          <p:cNvSpPr txBox="1">
            <a:spLocks noGrp="1"/>
          </p:cNvSpPr>
          <p:nvPr>
            <p:ph type="title"/>
          </p:nvPr>
        </p:nvSpPr>
        <p:spPr>
          <a:xfrm>
            <a:off x="635000" y="1337732"/>
            <a:ext cx="5003800" cy="1168401"/>
          </a:xfrm>
          <a:prstGeom prst="rect">
            <a:avLst/>
          </a:prstGeom>
        </p:spPr>
        <p:txBody>
          <a:bodyPr lIns="46799" tIns="46799" rIns="46799" bIns="46799"/>
          <a:lstStyle/>
          <a:p>
            <a:r>
              <a:t>Titeltekst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Afsluiting">
    <p:spTree>
      <p:nvGrpSpPr>
        <p:cNvPr id="1" name=""/>
        <p:cNvGrpSpPr/>
        <p:nvPr/>
      </p:nvGrpSpPr>
      <p:grpSpPr>
        <a:xfrm>
          <a:off x="0" y="0"/>
          <a:ext cx="0" cy="0"/>
          <a:chOff x="0" y="0"/>
          <a:chExt cx="0" cy="0"/>
        </a:xfrm>
      </p:grpSpPr>
      <p:pic>
        <p:nvPicPr>
          <p:cNvPr id="118" name="Afbeelding 6" descr="Afbeelding 6"/>
          <p:cNvPicPr>
            <a:picLocks noChangeAspect="1"/>
          </p:cNvPicPr>
          <p:nvPr/>
        </p:nvPicPr>
        <p:blipFill>
          <a:blip r:embed="rId2"/>
          <a:stretch>
            <a:fillRect/>
          </a:stretch>
        </p:blipFill>
        <p:spPr>
          <a:xfrm>
            <a:off x="611999" y="448799"/>
            <a:ext cx="529860" cy="758990"/>
          </a:xfrm>
          <a:prstGeom prst="rect">
            <a:avLst/>
          </a:prstGeom>
          <a:ln w="12700">
            <a:miter lim="400000"/>
          </a:ln>
        </p:spPr>
      </p:pic>
      <p:sp>
        <p:nvSpPr>
          <p:cNvPr id="119" name="Tijdelijke aanduiding voor afbeelding 2"/>
          <p:cNvSpPr>
            <a:spLocks noGrp="1"/>
          </p:cNvSpPr>
          <p:nvPr>
            <p:ph type="pic" idx="21"/>
          </p:nvPr>
        </p:nvSpPr>
        <p:spPr>
          <a:xfrm>
            <a:off x="0" y="0"/>
            <a:ext cx="6096000" cy="6858000"/>
          </a:xfrm>
          <a:prstGeom prst="rect">
            <a:avLst/>
          </a:prstGeom>
        </p:spPr>
        <p:txBody>
          <a:bodyPr lIns="91439" rIns="91439">
            <a:noAutofit/>
          </a:bodyPr>
          <a:lstStyle/>
          <a:p>
            <a:endParaRPr/>
          </a:p>
        </p:txBody>
      </p:sp>
      <p:sp>
        <p:nvSpPr>
          <p:cNvPr id="120" name="Typ een afsluitende zin"/>
          <p:cNvSpPr txBox="1">
            <a:spLocks noGrp="1"/>
          </p:cNvSpPr>
          <p:nvPr>
            <p:ph type="title" hasCustomPrompt="1"/>
          </p:nvPr>
        </p:nvSpPr>
        <p:spPr>
          <a:xfrm>
            <a:off x="6554788" y="1828800"/>
            <a:ext cx="5003801" cy="1598613"/>
          </a:xfrm>
          <a:prstGeom prst="rect">
            <a:avLst/>
          </a:prstGeom>
        </p:spPr>
        <p:txBody>
          <a:bodyPr anchor="ctr"/>
          <a:lstStyle>
            <a:lvl1pPr>
              <a:defRPr sz="4800"/>
            </a:lvl1pPr>
          </a:lstStyle>
          <a:p>
            <a:r>
              <a:t>Typ een afsluitende zin</a:t>
            </a:r>
          </a:p>
        </p:txBody>
      </p:sp>
      <p:sp>
        <p:nvSpPr>
          <p:cNvPr id="121" name="Hoofdtekst - niveau één…"/>
          <p:cNvSpPr txBox="1">
            <a:spLocks noGrp="1"/>
          </p:cNvSpPr>
          <p:nvPr>
            <p:ph type="body" sz="quarter" idx="1"/>
          </p:nvPr>
        </p:nvSpPr>
        <p:spPr>
          <a:xfrm>
            <a:off x="6555782" y="3427412"/>
            <a:ext cx="5018304" cy="1339201"/>
          </a:xfrm>
          <a:prstGeom prst="rect">
            <a:avLst/>
          </a:prstGeom>
        </p:spPr>
        <p:txBody>
          <a:bodyPr lIns="46799" tIns="46799" rIns="46799" bIns="46799"/>
          <a:lstStyle>
            <a:lvl1pPr marL="0" indent="0">
              <a:buClrTx/>
              <a:buSzTx/>
              <a:buFontTx/>
              <a:buNone/>
              <a:defRPr>
                <a:solidFill>
                  <a:schemeClr val="accent4"/>
                </a:solidFill>
              </a:defRPr>
            </a:lvl1pPr>
            <a:lvl2pPr marL="0" indent="457200">
              <a:buClrTx/>
              <a:buSzTx/>
              <a:buFontTx/>
              <a:buNone/>
              <a:defRPr>
                <a:solidFill>
                  <a:schemeClr val="accent4"/>
                </a:solidFill>
              </a:defRPr>
            </a:lvl2pPr>
            <a:lvl3pPr marL="0" indent="914400">
              <a:buClrTx/>
              <a:buSzTx/>
              <a:buFontTx/>
              <a:buNone/>
              <a:defRPr>
                <a:solidFill>
                  <a:schemeClr val="accent4"/>
                </a:solidFill>
              </a:defRPr>
            </a:lvl3pPr>
            <a:lvl4pPr marL="0" indent="1371600">
              <a:buClrTx/>
              <a:buSzTx/>
              <a:buFontTx/>
              <a:buNone/>
              <a:defRPr>
                <a:solidFill>
                  <a:schemeClr val="accent4"/>
                </a:solidFill>
              </a:defRPr>
            </a:lvl4pPr>
            <a:lvl5pPr marL="0" indent="1828800">
              <a:buClrTx/>
              <a:buSzTx/>
              <a:buFontTx/>
              <a:buNone/>
              <a:defRPr>
                <a:solidFill>
                  <a:schemeClr val="accent4"/>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2" name="Dianummer"/>
          <p:cNvSpPr txBox="1">
            <a:spLocks noGrp="1"/>
          </p:cNvSpPr>
          <p:nvPr>
            <p:ph type="sldNum" sz="quarter" idx="2"/>
          </p:nvPr>
        </p:nvSpPr>
        <p:spPr>
          <a:xfrm>
            <a:off x="5892800" y="5988050"/>
            <a:ext cx="2844800" cy="368301"/>
          </a:xfrm>
          <a:prstGeom prst="rect">
            <a:avLst/>
          </a:prstGeom>
        </p:spPr>
        <p:txBody>
          <a:bodyPr/>
          <a:lstStyle>
            <a:lvl1pPr>
              <a:defRPr>
                <a:solidFill>
                  <a:srgbClr val="A6A6A6"/>
                </a:solidFill>
              </a:defRPr>
            </a:lvl1p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fbeelding 6" descr="Afbeelding 6"/>
          <p:cNvPicPr>
            <a:picLocks noChangeAspect="1"/>
          </p:cNvPicPr>
          <p:nvPr/>
        </p:nvPicPr>
        <p:blipFill>
          <a:blip r:embed="rId13"/>
          <a:stretch>
            <a:fillRect/>
          </a:stretch>
        </p:blipFill>
        <p:spPr>
          <a:xfrm>
            <a:off x="611999" y="448799"/>
            <a:ext cx="529860" cy="758990"/>
          </a:xfrm>
          <a:prstGeom prst="rect">
            <a:avLst/>
          </a:prstGeom>
          <a:ln w="12700">
            <a:miter lim="400000"/>
          </a:ln>
        </p:spPr>
      </p:pic>
      <p:sp>
        <p:nvSpPr>
          <p:cNvPr id="3" name="Dianummer"/>
          <p:cNvSpPr txBox="1">
            <a:spLocks noGrp="1"/>
          </p:cNvSpPr>
          <p:nvPr>
            <p:ph type="sldNum" sz="quarter" idx="2"/>
          </p:nvPr>
        </p:nvSpPr>
        <p:spPr>
          <a:xfrm>
            <a:off x="11417151" y="6406417"/>
            <a:ext cx="141438" cy="137072"/>
          </a:xfrm>
          <a:prstGeom prst="rect">
            <a:avLst/>
          </a:prstGeom>
          <a:ln w="12700">
            <a:miter lim="400000"/>
          </a:ln>
        </p:spPr>
        <p:txBody>
          <a:bodyPr wrap="none" lIns="0" tIns="0" rIns="0" bIns="0" anchor="b">
            <a:spAutoFit/>
          </a:bodyPr>
          <a:lstStyle>
            <a:lvl1pPr algn="r">
              <a:defRPr sz="1000">
                <a:solidFill>
                  <a:srgbClr val="FFFFFF"/>
                </a:solidFill>
                <a:latin typeface="+mj-lt"/>
                <a:ea typeface="+mj-ea"/>
                <a:cs typeface="+mj-cs"/>
                <a:sym typeface="Calibri"/>
              </a:defRPr>
            </a:lvl1pPr>
          </a:lstStyle>
          <a:p>
            <a:fld id="{86CB4B4D-7CA3-9044-876B-883B54F8677D}" type="slidenum">
              <a:t>‹nr.›</a:t>
            </a:fld>
            <a:endParaRPr/>
          </a:p>
        </p:txBody>
      </p:sp>
      <p:sp>
        <p:nvSpPr>
          <p:cNvPr id="4" name="Titeltekst"/>
          <p:cNvSpPr txBox="1">
            <a:spLocks noGrp="1"/>
          </p:cNvSpPr>
          <p:nvPr>
            <p:ph type="title"/>
          </p:nvPr>
        </p:nvSpPr>
        <p:spPr>
          <a:xfrm>
            <a:off x="609600" y="0"/>
            <a:ext cx="10972800" cy="1417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Titeltekst</a:t>
            </a:r>
          </a:p>
        </p:txBody>
      </p:sp>
      <p:sp>
        <p:nvSpPr>
          <p:cNvPr id="5" name="Hoofdtekst - niveau één…"/>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med"/>
  <p:txStyles>
    <p:title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chemeClr val="accent4"/>
          </a:solidFill>
          <a:uFillTx/>
          <a:latin typeface="+mj-lt"/>
          <a:ea typeface="+mj-ea"/>
          <a:cs typeface="+mj-cs"/>
          <a:sym typeface="Calibri"/>
        </a:defRPr>
      </a:lvl9pPr>
    </p:titleStyle>
    <p:bodyStyle>
      <a:lvl1pPr marL="316799" marR="0" indent="-316799" algn="l" defTabSz="914400" rtl="0" latinLnBrk="0">
        <a:lnSpc>
          <a:spcPct val="100000"/>
        </a:lnSpc>
        <a:spcBef>
          <a:spcPts val="1500"/>
        </a:spcBef>
        <a:spcAft>
          <a:spcPts val="0"/>
        </a:spcAft>
        <a:buClr>
          <a:srgbClr val="B6C0C9"/>
        </a:buClr>
        <a:buSzPct val="100000"/>
        <a:buFont typeface="Arial"/>
        <a:buChar char="•"/>
        <a:tabLst/>
        <a:defRPr sz="2400" b="0" i="0" u="none" strike="noStrike" cap="none" spc="0" baseline="0">
          <a:solidFill>
            <a:srgbClr val="000000"/>
          </a:solidFill>
          <a:uFillTx/>
          <a:latin typeface="+mj-lt"/>
          <a:ea typeface="+mj-ea"/>
          <a:cs typeface="+mj-cs"/>
          <a:sym typeface="Calibri"/>
        </a:defRPr>
      </a:lvl1pPr>
      <a:lvl2pPr marL="693360" marR="0" indent="-380159" algn="l" defTabSz="914400" rtl="0" latinLnBrk="0">
        <a:lnSpc>
          <a:spcPct val="100000"/>
        </a:lnSpc>
        <a:spcBef>
          <a:spcPts val="1500"/>
        </a:spcBef>
        <a:spcAft>
          <a:spcPts val="0"/>
        </a:spcAft>
        <a:buClr>
          <a:srgbClr val="B6C0C9"/>
        </a:buClr>
        <a:buSzPct val="100000"/>
        <a:buFont typeface="Arial"/>
        <a:buChar char="–"/>
        <a:tabLst/>
        <a:defRPr sz="2400" b="0" i="0" u="none" strike="noStrike" cap="none" spc="0" baseline="0">
          <a:solidFill>
            <a:srgbClr val="000000"/>
          </a:solidFill>
          <a:uFillTx/>
          <a:latin typeface="+mj-lt"/>
          <a:ea typeface="+mj-ea"/>
          <a:cs typeface="+mj-cs"/>
          <a:sym typeface="Calibri"/>
        </a:defRPr>
      </a:lvl2pPr>
      <a:lvl3pPr marL="1052399" marR="0" indent="-422399" algn="l" defTabSz="914400" rtl="0" latinLnBrk="0">
        <a:lnSpc>
          <a:spcPct val="100000"/>
        </a:lnSpc>
        <a:spcBef>
          <a:spcPts val="1500"/>
        </a:spcBef>
        <a:spcAft>
          <a:spcPts val="0"/>
        </a:spcAft>
        <a:buClr>
          <a:srgbClr val="B6C0C9"/>
        </a:buClr>
        <a:buSzPct val="100000"/>
        <a:buFont typeface="Arial"/>
        <a:buChar char="•"/>
        <a:tabLst/>
        <a:defRPr sz="2400" b="0" i="0" u="none" strike="noStrike" cap="none" spc="0" baseline="0">
          <a:solidFill>
            <a:srgbClr val="000000"/>
          </a:solidFill>
          <a:uFillTx/>
          <a:latin typeface="+mj-lt"/>
          <a:ea typeface="+mj-ea"/>
          <a:cs typeface="+mj-cs"/>
          <a:sym typeface="Calibri"/>
        </a:defRPr>
      </a:lvl3pPr>
      <a:lvl4pPr marL="1365599" marR="0" indent="-422399" algn="l" defTabSz="914400" rtl="0" latinLnBrk="0">
        <a:lnSpc>
          <a:spcPct val="100000"/>
        </a:lnSpc>
        <a:spcBef>
          <a:spcPts val="1500"/>
        </a:spcBef>
        <a:spcAft>
          <a:spcPts val="0"/>
        </a:spcAft>
        <a:buClr>
          <a:srgbClr val="B6C0C9"/>
        </a:buClr>
        <a:buSzPct val="100000"/>
        <a:buFont typeface="Arial"/>
        <a:buChar char="•"/>
        <a:tabLst/>
        <a:defRPr sz="2400" b="0" i="0" u="none" strike="noStrike" cap="none" spc="0" baseline="0">
          <a:solidFill>
            <a:srgbClr val="000000"/>
          </a:solidFill>
          <a:uFillTx/>
          <a:latin typeface="+mj-lt"/>
          <a:ea typeface="+mj-ea"/>
          <a:cs typeface="+mj-cs"/>
          <a:sym typeface="Calibri"/>
        </a:defRPr>
      </a:lvl4pPr>
      <a:lvl5pPr marL="1735199" marR="0" indent="-475199" algn="l" defTabSz="914400" rtl="0" latinLnBrk="0">
        <a:lnSpc>
          <a:spcPct val="100000"/>
        </a:lnSpc>
        <a:spcBef>
          <a:spcPts val="1500"/>
        </a:spcBef>
        <a:spcAft>
          <a:spcPts val="0"/>
        </a:spcAft>
        <a:buClr>
          <a:srgbClr val="B6C0C9"/>
        </a:buClr>
        <a:buSzPct val="100000"/>
        <a:buFont typeface="Arial"/>
        <a:buChar char="–"/>
        <a:tabLst/>
        <a:defRPr sz="2400" b="0" i="0" u="none" strike="noStrike" cap="none" spc="0" baseline="0">
          <a:solidFill>
            <a:srgbClr val="000000"/>
          </a:solidFill>
          <a:uFillTx/>
          <a:latin typeface="+mj-lt"/>
          <a:ea typeface="+mj-ea"/>
          <a:cs typeface="+mj-cs"/>
          <a:sym typeface="Calibri"/>
        </a:defRPr>
      </a:lvl5pPr>
      <a:lvl6pPr marL="2116285" marR="0" indent="-543085" algn="l" defTabSz="914400" rtl="0" latinLnBrk="0">
        <a:lnSpc>
          <a:spcPct val="100000"/>
        </a:lnSpc>
        <a:spcBef>
          <a:spcPts val="1500"/>
        </a:spcBef>
        <a:spcAft>
          <a:spcPts val="0"/>
        </a:spcAft>
        <a:buClr>
          <a:srgbClr val="B6C0C9"/>
        </a:buClr>
        <a:buSzPct val="100000"/>
        <a:buFont typeface="Arial"/>
        <a:buChar char="•"/>
        <a:tabLst/>
        <a:defRPr sz="2400" b="0" i="0" u="none" strike="noStrike" cap="none" spc="0" baseline="0">
          <a:solidFill>
            <a:srgbClr val="000000"/>
          </a:solidFill>
          <a:uFillTx/>
          <a:latin typeface="+mj-lt"/>
          <a:ea typeface="+mj-ea"/>
          <a:cs typeface="+mj-cs"/>
          <a:sym typeface="Calibri"/>
        </a:defRPr>
      </a:lvl6pPr>
      <a:lvl7pPr marL="144000" marR="0" indent="-144000" algn="l" defTabSz="914400" rtl="0" latinLnBrk="0">
        <a:lnSpc>
          <a:spcPct val="100000"/>
        </a:lnSpc>
        <a:spcBef>
          <a:spcPts val="1500"/>
        </a:spcBef>
        <a:spcAft>
          <a:spcPts val="0"/>
        </a:spcAft>
        <a:buClr>
          <a:srgbClr val="B6C0C9"/>
        </a:buClr>
        <a:buSzPct val="25000"/>
        <a:buFont typeface="Arial"/>
        <a:buChar char=" "/>
        <a:tabLst/>
        <a:defRPr sz="2400" b="0" i="0" u="none" strike="noStrike" cap="none" spc="0" baseline="0">
          <a:solidFill>
            <a:srgbClr val="000000"/>
          </a:solidFill>
          <a:uFillTx/>
          <a:latin typeface="+mj-lt"/>
          <a:ea typeface="+mj-ea"/>
          <a:cs typeface="+mj-cs"/>
          <a:sym typeface="Calibri"/>
        </a:defRPr>
      </a:lvl7pPr>
      <a:lvl8pPr marL="144000" marR="0" indent="-144000" algn="l" defTabSz="914400" rtl="0" latinLnBrk="0">
        <a:lnSpc>
          <a:spcPct val="100000"/>
        </a:lnSpc>
        <a:spcBef>
          <a:spcPts val="1500"/>
        </a:spcBef>
        <a:spcAft>
          <a:spcPts val="0"/>
        </a:spcAft>
        <a:buClr>
          <a:srgbClr val="B6C0C9"/>
        </a:buClr>
        <a:buSzPct val="25000"/>
        <a:buFont typeface="Arial"/>
        <a:buChar char=" "/>
        <a:tabLst/>
        <a:defRPr sz="2400" b="0" i="0" u="none" strike="noStrike" cap="none" spc="0" baseline="0">
          <a:solidFill>
            <a:srgbClr val="000000"/>
          </a:solidFill>
          <a:uFillTx/>
          <a:latin typeface="+mj-lt"/>
          <a:ea typeface="+mj-ea"/>
          <a:cs typeface="+mj-cs"/>
          <a:sym typeface="Calibri"/>
        </a:defRPr>
      </a:lvl8pPr>
      <a:lvl9pPr marL="359999" marR="0" indent="-288000" algn="l" defTabSz="914400" rtl="0" latinLnBrk="0">
        <a:lnSpc>
          <a:spcPct val="100000"/>
        </a:lnSpc>
        <a:spcBef>
          <a:spcPts val="1500"/>
        </a:spcBef>
        <a:spcAft>
          <a:spcPts val="0"/>
        </a:spcAft>
        <a:buClr>
          <a:srgbClr val="B6C0C9"/>
        </a:buClr>
        <a:buSzPct val="100000"/>
        <a:buFont typeface="Arial"/>
        <a:buChar char="–"/>
        <a:tabLst/>
        <a:defRPr sz="24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video" Target="https://www.youtube.com/embed/hwgYP-Ejq7E?feature=oembed" TargetMode="External"/><Relationship Id="rId4" Type="http://schemas.openxmlformats.org/officeDocument/2006/relationships/hyperlink" Target="https://www.youtube.com/watch?v=hwgYP-Ejq7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video" Target="https://www.youtube.com/embed/3hdki-u5guE?feature=oembed" TargetMode="External"/><Relationship Id="rId4" Type="http://schemas.openxmlformats.org/officeDocument/2006/relationships/hyperlink" Target="https://www.youtube.com/watch?v=3hdki-u5gu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xml"/><Relationship Id="rId1" Type="http://schemas.openxmlformats.org/officeDocument/2006/relationships/video" Target="https://www.youtube.com/embed/hwgYP-Ejq7E?feature=oembed" TargetMode="External"/><Relationship Id="rId4" Type="http://schemas.openxmlformats.org/officeDocument/2006/relationships/hyperlink" Target="https://www.youtube.com/watch?v=hwgYP-Ejq7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4.xml"/><Relationship Id="rId1" Type="http://schemas.openxmlformats.org/officeDocument/2006/relationships/video" Target="https://www.youtube.com/embed/3hdki-u5guE?feature=oembed" TargetMode="External"/><Relationship Id="rId4" Type="http://schemas.openxmlformats.org/officeDocument/2006/relationships/hyperlink" Target="https://www.youtube.com/watch?v=3hdki-u5gu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a:t>
            </a:fld>
            <a:endParaRPr/>
          </a:p>
        </p:txBody>
      </p:sp>
      <p:sp>
        <p:nvSpPr>
          <p:cNvPr id="161" name="Vierkant"/>
          <p:cNvSpPr/>
          <p:nvPr/>
        </p:nvSpPr>
        <p:spPr>
          <a:xfrm>
            <a:off x="440266" y="296333"/>
            <a:ext cx="1270001" cy="1270001"/>
          </a:xfrm>
          <a:prstGeom prst="rect">
            <a:avLst/>
          </a:prstGeom>
          <a:solidFill>
            <a:srgbClr val="FFFFFF"/>
          </a:solidFill>
          <a:ln w="12700">
            <a:miter lim="400000"/>
          </a:ln>
        </p:spPr>
        <p:txBody>
          <a:bodyPr lIns="45719" rIns="45719" anchor="ctr"/>
          <a:lstStyle/>
          <a:p>
            <a:endParaRPr/>
          </a:p>
        </p:txBody>
      </p:sp>
      <p:sp>
        <p:nvSpPr>
          <p:cNvPr id="162" name="Prinsjesdag"/>
          <p:cNvSpPr txBox="1">
            <a:spLocks noGrp="1"/>
          </p:cNvSpPr>
          <p:nvPr>
            <p:ph type="title" idx="4294967295"/>
          </p:nvPr>
        </p:nvSpPr>
        <p:spPr>
          <a:xfrm>
            <a:off x="1422400" y="2799774"/>
            <a:ext cx="9347200" cy="1258451"/>
          </a:xfrm>
          <a:prstGeom prst="rect">
            <a:avLst/>
          </a:prstGeom>
        </p:spPr>
        <p:txBody>
          <a:bodyPr lIns="0" tIns="0" rIns="0" bIns="0" anchor="ctr"/>
          <a:lstStyle>
            <a:lvl1pPr algn="ctr">
              <a:lnSpc>
                <a:spcPct val="80000"/>
              </a:lnSpc>
              <a:defRPr sz="5600">
                <a:solidFill>
                  <a:schemeClr val="accent4">
                    <a:lumOff val="-4784"/>
                  </a:schemeClr>
                </a:solidFill>
              </a:defRPr>
            </a:lvl1pPr>
          </a:lstStyle>
          <a:p>
            <a:r>
              <a:rPr dirty="0" err="1"/>
              <a:t>Prinsjesdag</a:t>
            </a:r>
            <a:endParaRPr dirty="0"/>
          </a:p>
        </p:txBody>
      </p:sp>
      <p:pic>
        <p:nvPicPr>
          <p:cNvPr id="163" name="Afbeelding" descr="Afbeelding"/>
          <p:cNvPicPr>
            <a:picLocks noChangeAspect="1"/>
          </p:cNvPicPr>
          <p:nvPr/>
        </p:nvPicPr>
        <p:blipFill>
          <a:blip r:embed="rId2"/>
          <a:stretch>
            <a:fillRect/>
          </a:stretch>
        </p:blipFill>
        <p:spPr>
          <a:xfrm>
            <a:off x="476224" y="381168"/>
            <a:ext cx="4432352" cy="1252731"/>
          </a:xfrm>
          <a:prstGeom prst="rect">
            <a:avLst/>
          </a:prstGeom>
          <a:ln w="12700">
            <a:miter lim="400000"/>
          </a:ln>
        </p:spPr>
      </p:pic>
      <p:pic>
        <p:nvPicPr>
          <p:cNvPr id="164" name="Afbeelding" descr="Afbeelding"/>
          <p:cNvPicPr>
            <a:picLocks noChangeAspect="1"/>
          </p:cNvPicPr>
          <p:nvPr/>
        </p:nvPicPr>
        <p:blipFill>
          <a:blip r:embed="rId3"/>
          <a:stretch>
            <a:fillRect/>
          </a:stretch>
        </p:blipFill>
        <p:spPr>
          <a:xfrm>
            <a:off x="-101600" y="4327807"/>
            <a:ext cx="13287379" cy="267259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el 7"/>
          <p:cNvSpPr txBox="1">
            <a:spLocks noGrp="1"/>
          </p:cNvSpPr>
          <p:nvPr>
            <p:ph type="title"/>
          </p:nvPr>
        </p:nvSpPr>
        <p:spPr>
          <a:xfrm>
            <a:off x="634999" y="1387880"/>
            <a:ext cx="10923590" cy="633413"/>
          </a:xfrm>
          <a:prstGeom prst="rect">
            <a:avLst/>
          </a:prstGeom>
        </p:spPr>
        <p:txBody>
          <a:bodyPr>
            <a:normAutofit fontScale="90000"/>
          </a:bodyPr>
          <a:lstStyle>
            <a:lvl1pPr defTabSz="886968">
              <a:lnSpc>
                <a:spcPct val="100000"/>
              </a:lnSpc>
              <a:defRPr sz="4268" b="0">
                <a:solidFill>
                  <a:schemeClr val="accent4">
                    <a:lumOff val="-4784"/>
                  </a:schemeClr>
                </a:solidFill>
              </a:defRPr>
            </a:lvl1pPr>
          </a:lstStyle>
          <a:p>
            <a:r>
              <a:t>Groep 3, 4, 5 en 6</a:t>
            </a:r>
          </a:p>
        </p:txBody>
      </p:sp>
      <p:sp>
        <p:nvSpPr>
          <p:cNvPr id="172" name="Tijdelijke aanduiding voor dianummer 13"/>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173" name="Afbeelding" descr="Afbeelding"/>
          <p:cNvPicPr>
            <a:picLocks noChangeAspect="1"/>
          </p:cNvPicPr>
          <p:nvPr/>
        </p:nvPicPr>
        <p:blipFill>
          <a:blip r:embed="rId2"/>
          <a:stretch>
            <a:fillRect/>
          </a:stretch>
        </p:blipFill>
        <p:spPr>
          <a:xfrm>
            <a:off x="3435709" y="1887409"/>
            <a:ext cx="6446972" cy="2802447"/>
          </a:xfrm>
          <a:prstGeom prst="rect">
            <a:avLst/>
          </a:prstGeom>
          <a:ln w="12700">
            <a:miter lim="400000"/>
          </a:ln>
        </p:spPr>
      </p:pic>
      <p:pic>
        <p:nvPicPr>
          <p:cNvPr id="174" name="Afbeelding" descr="Afbeelding"/>
          <p:cNvPicPr>
            <a:picLocks noChangeAspect="1"/>
          </p:cNvPicPr>
          <p:nvPr/>
        </p:nvPicPr>
        <p:blipFill>
          <a:blip r:embed="rId3"/>
          <a:stretch>
            <a:fillRect/>
          </a:stretch>
        </p:blipFill>
        <p:spPr>
          <a:xfrm>
            <a:off x="-672762" y="3670474"/>
            <a:ext cx="13215181" cy="3292282"/>
          </a:xfrm>
          <a:prstGeom prst="rect">
            <a:avLst/>
          </a:prstGeom>
          <a:ln w="12700">
            <a:miter lim="400000"/>
          </a:ln>
        </p:spPr>
      </p:pic>
      <p:pic>
        <p:nvPicPr>
          <p:cNvPr id="175" name="Afbeelding" descr="Afbeelding"/>
          <p:cNvPicPr>
            <a:picLocks noChangeAspect="1"/>
          </p:cNvPicPr>
          <p:nvPr/>
        </p:nvPicPr>
        <p:blipFill>
          <a:blip r:embed="rId4"/>
          <a:stretch>
            <a:fillRect/>
          </a:stretch>
        </p:blipFill>
        <p:spPr>
          <a:xfrm flipH="1">
            <a:off x="1500663" y="4725260"/>
            <a:ext cx="6736901" cy="2267134"/>
          </a:xfrm>
          <a:prstGeom prst="rect">
            <a:avLst/>
          </a:prstGeom>
          <a:ln w="12700">
            <a:miter lim="400000"/>
          </a:ln>
        </p:spPr>
      </p:pic>
      <p:pic>
        <p:nvPicPr>
          <p:cNvPr id="176" name="Afbeelding" descr="Afbeelding"/>
          <p:cNvPicPr>
            <a:picLocks noChangeAspect="1"/>
          </p:cNvPicPr>
          <p:nvPr/>
        </p:nvPicPr>
        <p:blipFill>
          <a:blip r:embed="rId5"/>
          <a:stretch>
            <a:fillRect/>
          </a:stretch>
        </p:blipFill>
        <p:spPr>
          <a:xfrm>
            <a:off x="10110227" y="3782286"/>
            <a:ext cx="911875" cy="947804"/>
          </a:xfrm>
          <a:prstGeom prst="rect">
            <a:avLst/>
          </a:prstGeom>
          <a:ln w="12700">
            <a:miter lim="400000"/>
          </a:ln>
        </p:spPr>
      </p:pic>
      <p:pic>
        <p:nvPicPr>
          <p:cNvPr id="177" name="Afbeelding" descr="Afbeelding"/>
          <p:cNvPicPr>
            <a:picLocks noChangeAspect="1"/>
          </p:cNvPicPr>
          <p:nvPr/>
        </p:nvPicPr>
        <p:blipFill>
          <a:blip r:embed="rId6"/>
          <a:stretch>
            <a:fillRect/>
          </a:stretch>
        </p:blipFill>
        <p:spPr>
          <a:xfrm>
            <a:off x="2000465" y="3458903"/>
            <a:ext cx="740417" cy="758989"/>
          </a:xfrm>
          <a:prstGeom prst="rect">
            <a:avLst/>
          </a:prstGeom>
          <a:ln w="12700">
            <a:miter lim="400000"/>
          </a:ln>
        </p:spPr>
      </p:pic>
      <p:pic>
        <p:nvPicPr>
          <p:cNvPr id="178" name="Afbeelding" descr="Afbeelding"/>
          <p:cNvPicPr>
            <a:picLocks noChangeAspect="1"/>
          </p:cNvPicPr>
          <p:nvPr/>
        </p:nvPicPr>
        <p:blipFill>
          <a:blip r:embed="rId5"/>
          <a:stretch>
            <a:fillRect/>
          </a:stretch>
        </p:blipFill>
        <p:spPr>
          <a:xfrm rot="17562565">
            <a:off x="7803771" y="601078"/>
            <a:ext cx="1285078" cy="1335713"/>
          </a:xfrm>
          <a:prstGeom prst="rect">
            <a:avLst/>
          </a:prstGeom>
          <a:ln w="12700">
            <a:miter lim="400000"/>
          </a:ln>
        </p:spPr>
      </p:pic>
      <p:sp>
        <p:nvSpPr>
          <p:cNvPr id="179" name="Tijdelijke aanduiding voor dianummer 13"/>
          <p:cNvSpPr txBox="1"/>
          <p:nvPr/>
        </p:nvSpPr>
        <p:spPr>
          <a:xfrm>
            <a:off x="11431588" y="6406417"/>
            <a:ext cx="127001"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lgn="r">
              <a:defRPr sz="1000">
                <a:solidFill>
                  <a:srgbClr val="FFFFFF"/>
                </a:solidFill>
                <a:latin typeface="+mj-lt"/>
                <a:ea typeface="+mj-ea"/>
                <a:cs typeface="+mj-cs"/>
                <a:sym typeface="Calibri"/>
              </a:defRPr>
            </a:lvl1pPr>
          </a:lstStyle>
          <a:p>
            <a:fld id="{86CB4B4D-7CA3-9044-876B-883B54F8677D}" type="slidenum">
              <a:rPr/>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hthoek"/>
          <p:cNvSpPr/>
          <p:nvPr/>
        </p:nvSpPr>
        <p:spPr>
          <a:xfrm>
            <a:off x="6100233" y="0"/>
            <a:ext cx="6096001" cy="6858001"/>
          </a:xfrm>
          <a:prstGeom prst="rect">
            <a:avLst/>
          </a:prstGeom>
          <a:solidFill>
            <a:schemeClr val="accent4">
              <a:lumOff val="-4784"/>
            </a:schemeClr>
          </a:solidFill>
          <a:ln w="12700">
            <a:miter lim="400000"/>
          </a:ln>
        </p:spPr>
        <p:txBody>
          <a:bodyPr lIns="45719" rIns="45719" anchor="ctr"/>
          <a:lstStyle/>
          <a:p>
            <a:endParaRPr/>
          </a:p>
        </p:txBody>
      </p:sp>
      <p:sp>
        <p:nvSpPr>
          <p:cNvPr id="192" name="Tijdelijke aanduiding voor dianummer 5"/>
          <p:cNvSpPr txBox="1">
            <a:spLocks noGrp="1"/>
          </p:cNvSpPr>
          <p:nvPr>
            <p:ph type="sldNum" sz="quarter" idx="2"/>
          </p:nvPr>
        </p:nvSpPr>
        <p:spPr>
          <a:xfrm>
            <a:off x="11431588" y="6406417"/>
            <a:ext cx="127001"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193" name="Titel 11"/>
          <p:cNvSpPr txBox="1">
            <a:spLocks noGrp="1"/>
          </p:cNvSpPr>
          <p:nvPr>
            <p:ph type="title"/>
          </p:nvPr>
        </p:nvSpPr>
        <p:spPr>
          <a:xfrm>
            <a:off x="6554788" y="1354667"/>
            <a:ext cx="5350341" cy="1151466"/>
          </a:xfrm>
          <a:prstGeom prst="rect">
            <a:avLst/>
          </a:prstGeom>
        </p:spPr>
        <p:txBody>
          <a:bodyPr anchor="t">
            <a:normAutofit fontScale="90000"/>
          </a:bodyPr>
          <a:lstStyle>
            <a:lvl1pPr>
              <a:defRPr>
                <a:solidFill>
                  <a:srgbClr val="FFFFFF"/>
                </a:solidFill>
              </a:defRPr>
            </a:lvl1pPr>
          </a:lstStyle>
          <a:p>
            <a:r>
              <a:rPr lang="nl-NL" dirty="0"/>
              <a:t>Ken jij P</a:t>
            </a:r>
            <a:r>
              <a:rPr dirty="0" err="1"/>
              <a:t>rinsjesdag</a:t>
            </a:r>
            <a:r>
              <a:rPr dirty="0"/>
              <a:t>?</a:t>
            </a:r>
            <a:r>
              <a:rPr lang="nl-NL" dirty="0"/>
              <a:t> </a:t>
            </a:r>
            <a:br>
              <a:rPr lang="nl-NL" dirty="0"/>
            </a:br>
            <a:r>
              <a:rPr lang="nl-NL" dirty="0"/>
              <a:t>Waar denk je aan bij die dag?</a:t>
            </a:r>
            <a:endParaRPr dirty="0"/>
          </a:p>
        </p:txBody>
      </p:sp>
      <p:pic>
        <p:nvPicPr>
          <p:cNvPr id="194" name="Afbeelding" descr="Afbeelding"/>
          <p:cNvPicPr>
            <a:picLocks noChangeAspect="1"/>
          </p:cNvPicPr>
          <p:nvPr/>
        </p:nvPicPr>
        <p:blipFill>
          <a:blip r:embed="rId2"/>
          <a:stretch>
            <a:fillRect/>
          </a:stretch>
        </p:blipFill>
        <p:spPr>
          <a:xfrm>
            <a:off x="565509" y="2449576"/>
            <a:ext cx="10198361" cy="4433147"/>
          </a:xfrm>
          <a:prstGeom prst="rect">
            <a:avLst/>
          </a:prstGeom>
          <a:ln w="12700">
            <a:miter lim="400000"/>
          </a:ln>
        </p:spPr>
      </p:pic>
    </p:spTree>
    <p:extLst>
      <p:ext uri="{BB962C8B-B14F-4D97-AF65-F5344CB8AC3E}">
        <p14:creationId xmlns:p14="http://schemas.microsoft.com/office/powerpoint/2010/main" val="342485191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jdelijke aanduiding voor voettekst 4"/>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sp>
        <p:nvSpPr>
          <p:cNvPr id="221"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222" name="Titel 2"/>
          <p:cNvSpPr txBox="1">
            <a:spLocks noGrp="1"/>
          </p:cNvSpPr>
          <p:nvPr>
            <p:ph type="title"/>
          </p:nvPr>
        </p:nvSpPr>
        <p:spPr>
          <a:xfrm>
            <a:off x="634999" y="1354667"/>
            <a:ext cx="9468372" cy="669397"/>
          </a:xfrm>
          <a:prstGeom prst="rect">
            <a:avLst/>
          </a:prstGeom>
        </p:spPr>
        <p:txBody>
          <a:bodyPr anchor="t"/>
          <a:lstStyle>
            <a:lvl1pPr>
              <a:defRPr b="0"/>
            </a:lvl1pPr>
          </a:lstStyle>
          <a:p>
            <a:r>
              <a:t>Prinsjesdag</a:t>
            </a:r>
          </a:p>
        </p:txBody>
      </p:sp>
      <p:pic>
        <p:nvPicPr>
          <p:cNvPr id="223" name="Derde Kamer Handboek politiek deel 1: Prinsjesdag" descr="Derde Kamer Handboek politiek deel 1: Prinsjesdag"/>
          <p:cNvPicPr>
            <a:picLocks/>
          </p:cNvPicPr>
          <p:nvPr>
            <a:videoFile r:link="rId1"/>
          </p:nvPr>
        </p:nvPicPr>
        <p:blipFill>
          <a:blip r:embed="rId3"/>
          <a:stretch>
            <a:fillRect/>
          </a:stretch>
        </p:blipFill>
        <p:spPr>
          <a:xfrm>
            <a:off x="3048000" y="1143000"/>
            <a:ext cx="6096000" cy="4572000"/>
          </a:xfrm>
          <a:prstGeom prst="rect">
            <a:avLst/>
          </a:prstGeom>
        </p:spPr>
      </p:pic>
      <p:grpSp>
        <p:nvGrpSpPr>
          <p:cNvPr id="226" name="Groepeer">
            <a:hlinkClick r:id="rId4"/>
          </p:cNvPr>
          <p:cNvGrpSpPr/>
          <p:nvPr/>
        </p:nvGrpSpPr>
        <p:grpSpPr>
          <a:xfrm>
            <a:off x="657555" y="3180920"/>
            <a:ext cx="2206925" cy="496161"/>
            <a:chOff x="0" y="0"/>
            <a:chExt cx="2206923" cy="496160"/>
          </a:xfrm>
        </p:grpSpPr>
        <p:sp>
          <p:nvSpPr>
            <p:cNvPr id="224" name="Afgeronde rechthoek"/>
            <p:cNvSpPr/>
            <p:nvPr/>
          </p:nvSpPr>
          <p:spPr>
            <a:xfrm>
              <a:off x="0" y="0"/>
              <a:ext cx="2206923" cy="496160"/>
            </a:xfrm>
            <a:prstGeom prst="roundRect">
              <a:avLst>
                <a:gd name="adj" fmla="val 47018"/>
              </a:avLst>
            </a:prstGeom>
            <a:solidFill>
              <a:schemeClr val="accent4">
                <a:lumOff val="-4784"/>
              </a:schemeClr>
            </a:solidFill>
            <a:ln w="12700" cap="flat">
              <a:noFill/>
              <a:miter lim="400000"/>
            </a:ln>
            <a:effectLst/>
          </p:spPr>
          <p:txBody>
            <a:bodyPr wrap="square" lIns="45719" tIns="45719" rIns="45719" bIns="45719" numCol="1" anchor="ctr">
              <a:noAutofit/>
            </a:bodyPr>
            <a:lstStyle/>
            <a:p>
              <a:endParaRPr/>
            </a:p>
          </p:txBody>
        </p:sp>
        <p:sp>
          <p:nvSpPr>
            <p:cNvPr id="225" name="BEKIJK OP YOUTUBE"/>
            <p:cNvSpPr txBox="1"/>
            <p:nvPr/>
          </p:nvSpPr>
          <p:spPr>
            <a:xfrm>
              <a:off x="143778" y="62755"/>
              <a:ext cx="1919366" cy="310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700" b="1">
                  <a:solidFill>
                    <a:srgbClr val="FFFFFF"/>
                  </a:solidFill>
                  <a:latin typeface="+mj-lt"/>
                  <a:ea typeface="+mj-ea"/>
                  <a:cs typeface="+mj-cs"/>
                  <a:sym typeface="Calibri"/>
                </a:defRPr>
              </a:lvl1pPr>
            </a:lstStyle>
            <a:p>
              <a:r>
                <a:rPr dirty="0"/>
                <a:t>BEKIJK OP YOUTUBE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3"/>
                </p:tgtEl>
              </p:cMediaNode>
            </p:video>
            <p:seq concurrent="1" prevAc="none" nextAc="seek">
              <p:cTn id="8" restart="whenNotActive" fill="hold" evtFilter="cancelBubble" nodeType="interactiveSeq">
                <p:stCondLst>
                  <p:cond evt="onClick" delay="0">
                    <p:tgtEl>
                      <p:spTgt spid="2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3"/>
                                        </p:tgtEl>
                                      </p:cBhvr>
                                    </p:cmd>
                                  </p:childTnLst>
                                </p:cTn>
                              </p:par>
                            </p:childTnLst>
                          </p:cTn>
                        </p:par>
                      </p:childTnLst>
                    </p:cTn>
                  </p:par>
                </p:childTnLst>
              </p:cTn>
              <p:nextCondLst>
                <p:cond evt="onClick" delay="0">
                  <p:tgtEl>
                    <p:spTgt spid="2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Afbeelding" descr="Afbeelding"/>
          <p:cNvPicPr>
            <a:picLocks noChangeAspect="1"/>
          </p:cNvPicPr>
          <p:nvPr/>
        </p:nvPicPr>
        <p:blipFill>
          <a:blip r:embed="rId2"/>
          <a:stretch>
            <a:fillRect/>
          </a:stretch>
        </p:blipFill>
        <p:spPr>
          <a:xfrm>
            <a:off x="-1" y="1507330"/>
            <a:ext cx="12192001" cy="5384274"/>
          </a:xfrm>
          <a:prstGeom prst="rect">
            <a:avLst/>
          </a:prstGeom>
          <a:ln w="12700">
            <a:miter lim="400000"/>
          </a:ln>
        </p:spPr>
      </p:pic>
      <p:pic>
        <p:nvPicPr>
          <p:cNvPr id="197" name="Tijdelijke aanduiding voor afbeelding 2" descr="Tijdelijke aanduiding voor afbeelding 2"/>
          <p:cNvPicPr>
            <a:picLocks noGrp="1" noChangeAspect="1"/>
          </p:cNvPicPr>
          <p:nvPr>
            <p:ph type="pic" idx="21"/>
          </p:nvPr>
        </p:nvPicPr>
        <p:blipFill>
          <a:blip r:embed="rId3"/>
          <a:srcRect/>
          <a:stretch>
            <a:fillRect/>
          </a:stretch>
        </p:blipFill>
        <p:spPr>
          <a:xfrm>
            <a:off x="7525672" y="441920"/>
            <a:ext cx="2555574" cy="5974061"/>
          </a:xfrm>
          <a:prstGeom prst="rect">
            <a:avLst/>
          </a:prstGeom>
        </p:spPr>
      </p:pic>
      <p:sp>
        <p:nvSpPr>
          <p:cNvPr id="198" name="De Koning spreekt tijdens de Verenigde Vergadering van de Staten-Generaal de troonrede uit. Hierin staan de plannen van het kabinet voor het komende jaar.   De Koning schrijft de troonrede niet zelf. Iedere minister schrijft over het eigen ministerie. De"/>
          <p:cNvSpPr txBox="1">
            <a:spLocks noGrp="1"/>
          </p:cNvSpPr>
          <p:nvPr>
            <p:ph type="body" sz="half" idx="1"/>
          </p:nvPr>
        </p:nvSpPr>
        <p:spPr>
          <a:xfrm>
            <a:off x="635000" y="2636076"/>
            <a:ext cx="5003800" cy="3579814"/>
          </a:xfrm>
          <a:prstGeom prst="rect">
            <a:avLst/>
          </a:prstGeom>
        </p:spPr>
        <p:txBody>
          <a:bodyPr/>
          <a:lstStyle/>
          <a:p>
            <a:pPr marL="0" indent="0">
              <a:buClrTx/>
              <a:buSzTx/>
              <a:buFontTx/>
              <a:buNone/>
              <a:defRPr>
                <a:solidFill>
                  <a:srgbClr val="535353"/>
                </a:solidFill>
              </a:defRPr>
            </a:pPr>
            <a:r>
              <a:rPr lang="nl-NL" dirty="0"/>
              <a:t>De Koning spreekt de troonrede uit. Hierin staan de plannen van de regering voor het komende jaar.</a:t>
            </a:r>
            <a:endParaRPr dirty="0"/>
          </a:p>
        </p:txBody>
      </p:sp>
      <p:sp>
        <p:nvSpPr>
          <p:cNvPr id="199"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200" name="Plannen kabinet"/>
          <p:cNvSpPr txBox="1">
            <a:spLocks noGrp="1"/>
          </p:cNvSpPr>
          <p:nvPr>
            <p:ph type="title"/>
          </p:nvPr>
        </p:nvSpPr>
        <p:spPr>
          <a:prstGeom prst="rect">
            <a:avLst/>
          </a:prstGeom>
        </p:spPr>
        <p:txBody>
          <a:bodyPr anchor="t"/>
          <a:lstStyle/>
          <a:p>
            <a:r>
              <a:t>Plannen kabinet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Afbeelding" descr="Afbeelding"/>
          <p:cNvPicPr>
            <a:picLocks noChangeAspect="1"/>
          </p:cNvPicPr>
          <p:nvPr/>
        </p:nvPicPr>
        <p:blipFill>
          <a:blip r:embed="rId2"/>
          <a:stretch>
            <a:fillRect/>
          </a:stretch>
        </p:blipFill>
        <p:spPr>
          <a:xfrm>
            <a:off x="-1" y="1283847"/>
            <a:ext cx="12192001" cy="5594172"/>
          </a:xfrm>
          <a:prstGeom prst="rect">
            <a:avLst/>
          </a:prstGeom>
          <a:ln w="12700">
            <a:miter lim="400000"/>
          </a:ln>
        </p:spPr>
      </p:pic>
      <p:sp>
        <p:nvSpPr>
          <p:cNvPr id="203" name="Na de troonrede biedt de minister van Financiën het koffertje met de opdruk ‘Derde dinsdag in september’ aan in de Tweede Kamer. In dat koffertje zitten de Miljoenennota en de rijksbegroting.…"/>
          <p:cNvSpPr txBox="1">
            <a:spLocks noGrp="1"/>
          </p:cNvSpPr>
          <p:nvPr>
            <p:ph type="body" sz="half" idx="1"/>
          </p:nvPr>
        </p:nvSpPr>
        <p:spPr>
          <a:xfrm>
            <a:off x="6301514" y="2636077"/>
            <a:ext cx="5003801" cy="3579813"/>
          </a:xfrm>
          <a:prstGeom prst="rect">
            <a:avLst/>
          </a:prstGeom>
        </p:spPr>
        <p:txBody>
          <a:bodyPr>
            <a:normAutofit/>
          </a:bodyPr>
          <a:lstStyle/>
          <a:p>
            <a:pPr marL="0" indent="0" defTabSz="777240">
              <a:spcBef>
                <a:spcPts val="1200"/>
              </a:spcBef>
              <a:buClrTx/>
              <a:buSzTx/>
              <a:buFontTx/>
              <a:buNone/>
              <a:defRPr sz="2040">
                <a:solidFill>
                  <a:srgbClr val="535353"/>
                </a:solidFill>
              </a:defRPr>
            </a:pPr>
            <a:r>
              <a:rPr lang="nl-NL" dirty="0"/>
              <a:t>De minister van Financiën biedt in de Tweede Kamer het koffertje aan. Daarin zitten de Miljoenennota met de belangrijkste financiële plannen, en de rijksbegroting met de  inkomsten en uitgaven van de ministeries. </a:t>
            </a:r>
            <a:endParaRPr dirty="0"/>
          </a:p>
        </p:txBody>
      </p:sp>
      <p:sp>
        <p:nvSpPr>
          <p:cNvPr id="204"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205" name="Koffertje met Miljoenennota…"/>
          <p:cNvSpPr txBox="1">
            <a:spLocks noGrp="1"/>
          </p:cNvSpPr>
          <p:nvPr>
            <p:ph type="title"/>
          </p:nvPr>
        </p:nvSpPr>
        <p:spPr>
          <a:xfrm>
            <a:off x="6301514" y="1337732"/>
            <a:ext cx="5424321" cy="1168401"/>
          </a:xfrm>
          <a:prstGeom prst="rect">
            <a:avLst/>
          </a:prstGeom>
        </p:spPr>
        <p:txBody>
          <a:bodyPr anchor="t"/>
          <a:lstStyle/>
          <a:p>
            <a:pPr defTabSz="822959">
              <a:defRPr sz="3239"/>
            </a:pPr>
            <a:r>
              <a:rPr dirty="0" err="1"/>
              <a:t>Koffertje</a:t>
            </a:r>
            <a:r>
              <a:rPr dirty="0"/>
              <a:t> met </a:t>
            </a:r>
            <a:r>
              <a:rPr dirty="0" err="1"/>
              <a:t>Miljoenennota</a:t>
            </a:r>
            <a:r>
              <a:rPr dirty="0"/>
              <a:t> </a:t>
            </a:r>
          </a:p>
          <a:p>
            <a:pPr defTabSz="822959">
              <a:defRPr sz="3239"/>
            </a:pPr>
            <a:r>
              <a:rPr dirty="0" err="1"/>
              <a:t>en</a:t>
            </a:r>
            <a:r>
              <a:rPr dirty="0"/>
              <a:t> </a:t>
            </a:r>
            <a:r>
              <a:rPr dirty="0" err="1"/>
              <a:t>rijksbegroting</a:t>
            </a:r>
            <a:endParaRPr dirty="0"/>
          </a:p>
        </p:txBody>
      </p:sp>
      <p:pic>
        <p:nvPicPr>
          <p:cNvPr id="206" name="Afbeelding" descr="Afbeelding"/>
          <p:cNvPicPr>
            <a:picLocks noChangeAspect="1"/>
          </p:cNvPicPr>
          <p:nvPr/>
        </p:nvPicPr>
        <p:blipFill>
          <a:blip r:embed="rId3"/>
          <a:stretch>
            <a:fillRect/>
          </a:stretch>
        </p:blipFill>
        <p:spPr>
          <a:xfrm>
            <a:off x="2123992" y="1305537"/>
            <a:ext cx="2095397" cy="459214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jdelijke aanduiding voor voettekst 4"/>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sp>
        <p:nvSpPr>
          <p:cNvPr id="229"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230" name="Titel 2"/>
          <p:cNvSpPr txBox="1">
            <a:spLocks noGrp="1"/>
          </p:cNvSpPr>
          <p:nvPr>
            <p:ph type="title"/>
          </p:nvPr>
        </p:nvSpPr>
        <p:spPr>
          <a:xfrm>
            <a:off x="634999" y="1354667"/>
            <a:ext cx="9468372" cy="4282320"/>
          </a:xfrm>
          <a:prstGeom prst="rect">
            <a:avLst/>
          </a:prstGeom>
        </p:spPr>
        <p:txBody>
          <a:bodyPr anchor="t"/>
          <a:lstStyle/>
          <a:p>
            <a:pPr>
              <a:defRPr b="0"/>
            </a:pPr>
            <a:r>
              <a:t>Wat zit er</a:t>
            </a:r>
          </a:p>
          <a:p>
            <a:pPr>
              <a:defRPr b="0"/>
            </a:pPr>
            <a:r>
              <a:t>in het</a:t>
            </a:r>
          </a:p>
          <a:p>
            <a:pPr>
              <a:defRPr b="0"/>
            </a:pPr>
            <a:r>
              <a:t>koffertje? </a:t>
            </a:r>
          </a:p>
        </p:txBody>
      </p:sp>
      <p:pic>
        <p:nvPicPr>
          <p:cNvPr id="231" name="Derde Kamer Handboek politiek deel 2: Derde Dinsdag" descr="Derde Kamer Handboek politiek deel 2: Derde Dinsdag"/>
          <p:cNvPicPr>
            <a:picLocks/>
          </p:cNvPicPr>
          <p:nvPr>
            <a:videoFile r:link="rId1"/>
          </p:nvPr>
        </p:nvPicPr>
        <p:blipFill>
          <a:blip r:embed="rId3"/>
          <a:stretch>
            <a:fillRect/>
          </a:stretch>
        </p:blipFill>
        <p:spPr>
          <a:xfrm>
            <a:off x="3048000" y="1143000"/>
            <a:ext cx="6096000" cy="4572000"/>
          </a:xfrm>
          <a:prstGeom prst="rect">
            <a:avLst/>
          </a:prstGeom>
        </p:spPr>
      </p:pic>
      <p:grpSp>
        <p:nvGrpSpPr>
          <p:cNvPr id="234" name="Groepeer">
            <a:hlinkClick r:id="rId4"/>
          </p:cNvPr>
          <p:cNvGrpSpPr/>
          <p:nvPr/>
        </p:nvGrpSpPr>
        <p:grpSpPr>
          <a:xfrm>
            <a:off x="640672" y="3247746"/>
            <a:ext cx="2206924" cy="496162"/>
            <a:chOff x="0" y="0"/>
            <a:chExt cx="2206923" cy="496160"/>
          </a:xfrm>
        </p:grpSpPr>
        <p:sp>
          <p:nvSpPr>
            <p:cNvPr id="232" name="Afgeronde rechthoek"/>
            <p:cNvSpPr/>
            <p:nvPr/>
          </p:nvSpPr>
          <p:spPr>
            <a:xfrm>
              <a:off x="0" y="0"/>
              <a:ext cx="2206923" cy="496160"/>
            </a:xfrm>
            <a:prstGeom prst="roundRect">
              <a:avLst>
                <a:gd name="adj" fmla="val 47018"/>
              </a:avLst>
            </a:prstGeom>
            <a:solidFill>
              <a:schemeClr val="accent4">
                <a:lumOff val="-4784"/>
              </a:schemeClr>
            </a:solidFill>
            <a:ln w="12700" cap="flat">
              <a:noFill/>
              <a:miter lim="400000"/>
            </a:ln>
            <a:effectLst/>
          </p:spPr>
          <p:txBody>
            <a:bodyPr wrap="square" lIns="45719" tIns="45719" rIns="45719" bIns="45719" numCol="1" anchor="ctr">
              <a:noAutofit/>
            </a:bodyPr>
            <a:lstStyle/>
            <a:p>
              <a:endParaRPr/>
            </a:p>
          </p:txBody>
        </p:sp>
        <p:sp>
          <p:nvSpPr>
            <p:cNvPr id="233" name="BEKIJK OP YOUTUBE"/>
            <p:cNvSpPr txBox="1"/>
            <p:nvPr/>
          </p:nvSpPr>
          <p:spPr>
            <a:xfrm>
              <a:off x="143778" y="69674"/>
              <a:ext cx="1919366" cy="310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700" b="1">
                  <a:solidFill>
                    <a:srgbClr val="FFFFFF"/>
                  </a:solidFill>
                  <a:latin typeface="+mj-lt"/>
                  <a:ea typeface="+mj-ea"/>
                  <a:cs typeface="+mj-cs"/>
                  <a:sym typeface="Calibri"/>
                </a:defRPr>
              </a:lvl1pPr>
            </a:lstStyle>
            <a:p>
              <a:r>
                <a:rPr dirty="0"/>
                <a:t>BEKIJK OP YOUTUBE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1"/>
                </p:tgtEl>
              </p:cMediaNode>
            </p:video>
            <p:seq concurrent="1" prevAc="none" nextAc="seek">
              <p:cTn id="8" restart="whenNotActive" fill="hold" evtFilter="cancelBubble" nodeType="interactiveSeq">
                <p:stCondLst>
                  <p:cond evt="onClick" delay="0">
                    <p:tgtEl>
                      <p:spTgt spid="2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1"/>
                                        </p:tgtEl>
                                      </p:cBhvr>
                                    </p:cmd>
                                  </p:childTnLst>
                                </p:cTn>
                              </p:par>
                            </p:childTnLst>
                          </p:cTn>
                        </p:par>
                      </p:childTnLst>
                    </p:cTn>
                  </p:par>
                </p:childTnLst>
              </p:cTn>
              <p:nextCondLst>
                <p:cond evt="onClick" delay="0">
                  <p:tgtEl>
                    <p:spTgt spid="23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Afbeelding" descr="Afbeelding"/>
          <p:cNvPicPr>
            <a:picLocks noChangeAspect="1"/>
          </p:cNvPicPr>
          <p:nvPr/>
        </p:nvPicPr>
        <p:blipFill>
          <a:blip r:embed="rId2"/>
          <a:stretch>
            <a:fillRect/>
          </a:stretch>
        </p:blipFill>
        <p:spPr>
          <a:xfrm>
            <a:off x="0" y="4092162"/>
            <a:ext cx="12192000" cy="2805409"/>
          </a:xfrm>
          <a:prstGeom prst="rect">
            <a:avLst/>
          </a:prstGeom>
          <a:ln w="12700">
            <a:miter lim="400000"/>
          </a:ln>
        </p:spPr>
      </p:pic>
      <p:pic>
        <p:nvPicPr>
          <p:cNvPr id="209" name="Tijdelijke aanduiding voor afbeelding 2" descr="Tijdelijke aanduiding voor afbeelding 2"/>
          <p:cNvPicPr>
            <a:picLocks noGrp="1" noChangeAspect="1"/>
          </p:cNvPicPr>
          <p:nvPr>
            <p:ph type="pic" idx="21"/>
          </p:nvPr>
        </p:nvPicPr>
        <p:blipFill>
          <a:blip r:embed="rId3"/>
          <a:srcRect/>
          <a:stretch>
            <a:fillRect/>
          </a:stretch>
        </p:blipFill>
        <p:spPr>
          <a:xfrm>
            <a:off x="6804535" y="937021"/>
            <a:ext cx="4234914" cy="4983844"/>
          </a:xfrm>
          <a:prstGeom prst="rect">
            <a:avLst/>
          </a:prstGeom>
        </p:spPr>
      </p:pic>
      <p:sp>
        <p:nvSpPr>
          <p:cNvPr id="210" name="Direct na Prinsjesdag debatteert de Kamer twee dagen lang over de hoofdlijnen van de Miljoenennota en de rijksbegroting: de Algemene Politieke Beschouwingen. Alle ministers, staatssecretarissen en Tweede Kamerleden zijn aanwezig.…"/>
          <p:cNvSpPr txBox="1">
            <a:spLocks noGrp="1"/>
          </p:cNvSpPr>
          <p:nvPr>
            <p:ph type="body" sz="half" idx="1"/>
          </p:nvPr>
        </p:nvSpPr>
        <p:spPr>
          <a:xfrm>
            <a:off x="635000" y="2636077"/>
            <a:ext cx="5003800" cy="3579813"/>
          </a:xfrm>
          <a:prstGeom prst="rect">
            <a:avLst/>
          </a:prstGeom>
        </p:spPr>
        <p:txBody>
          <a:bodyPr/>
          <a:lstStyle/>
          <a:p>
            <a:pPr marL="0" indent="0" defTabSz="713231">
              <a:spcBef>
                <a:spcPts val="1100"/>
              </a:spcBef>
              <a:buClrTx/>
              <a:buSzTx/>
              <a:buFontTx/>
              <a:buNone/>
              <a:defRPr sz="1871">
                <a:solidFill>
                  <a:srgbClr val="535353"/>
                </a:solidFill>
              </a:defRPr>
            </a:pPr>
            <a:r>
              <a:rPr lang="nl-NL" dirty="0"/>
              <a:t>Direct na Prinsjesdag volgen de Algemene Politieke Beschouwingen: de Tweede Kamer bespreekt in twee dagen de belangrijkste punten van de Miljoenennota en de rijksbegroting.</a:t>
            </a:r>
            <a:endParaRPr dirty="0"/>
          </a:p>
        </p:txBody>
      </p:sp>
      <p:sp>
        <p:nvSpPr>
          <p:cNvPr id="211"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212" name="Goedkeuring…"/>
          <p:cNvSpPr txBox="1">
            <a:spLocks noGrp="1"/>
          </p:cNvSpPr>
          <p:nvPr>
            <p:ph type="title"/>
          </p:nvPr>
        </p:nvSpPr>
        <p:spPr>
          <a:prstGeom prst="rect">
            <a:avLst/>
          </a:prstGeom>
        </p:spPr>
        <p:txBody>
          <a:bodyPr anchor="t"/>
          <a:lstStyle/>
          <a:p>
            <a:r>
              <a:t>Goedkeuring </a:t>
            </a:r>
          </a:p>
          <a:p>
            <a:r>
              <a:t>Tweede Kamer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Afbeelding" descr="Afbeelding"/>
          <p:cNvPicPr>
            <a:picLocks noChangeAspect="1"/>
          </p:cNvPicPr>
          <p:nvPr/>
        </p:nvPicPr>
        <p:blipFill>
          <a:blip r:embed="rId2"/>
          <a:stretch>
            <a:fillRect/>
          </a:stretch>
        </p:blipFill>
        <p:spPr>
          <a:xfrm>
            <a:off x="0" y="2798455"/>
            <a:ext cx="12192000" cy="4088957"/>
          </a:xfrm>
          <a:prstGeom prst="rect">
            <a:avLst/>
          </a:prstGeom>
          <a:ln w="12700">
            <a:miter lim="400000"/>
          </a:ln>
        </p:spPr>
      </p:pic>
      <p:sp>
        <p:nvSpPr>
          <p:cNvPr id="215" name="Na de troonrede biedt de minister van Financiën het koffertje met de opdruk ‘Derde dinsdag in september’ aan in de Tweede Kamer. In dat koffertje zitten de Miljoenennota en de rijksbegroting.…"/>
          <p:cNvSpPr txBox="1">
            <a:spLocks noGrp="1"/>
          </p:cNvSpPr>
          <p:nvPr>
            <p:ph type="body" sz="half" idx="1"/>
          </p:nvPr>
        </p:nvSpPr>
        <p:spPr>
          <a:xfrm>
            <a:off x="6301514" y="2636077"/>
            <a:ext cx="5003801" cy="3579813"/>
          </a:xfrm>
          <a:prstGeom prst="rect">
            <a:avLst/>
          </a:prstGeom>
        </p:spPr>
        <p:txBody>
          <a:bodyPr>
            <a:normAutofit/>
          </a:bodyPr>
          <a:lstStyle/>
          <a:p>
            <a:pPr marL="0" indent="0" defTabSz="777240">
              <a:spcBef>
                <a:spcPts val="1200"/>
              </a:spcBef>
              <a:buClrTx/>
              <a:buSzTx/>
              <a:buFontTx/>
              <a:buNone/>
              <a:defRPr sz="2040">
                <a:solidFill>
                  <a:srgbClr val="535353"/>
                </a:solidFill>
              </a:defRPr>
            </a:pPr>
            <a:r>
              <a:rPr lang="nl-NL" dirty="0"/>
              <a:t>In de maanden daarna verdedigen de ministers en staatssecretarissen hun eigen plannen voor het geld in de Tweede Kamer. Daarna kunnen de plannen, soms aangepast door de Kamer, worden uitgevoerd.</a:t>
            </a:r>
          </a:p>
        </p:txBody>
      </p:sp>
      <p:sp>
        <p:nvSpPr>
          <p:cNvPr id="216"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217" name="Begrotingsdebatten  voor elk ministerie"/>
          <p:cNvSpPr txBox="1">
            <a:spLocks noGrp="1"/>
          </p:cNvSpPr>
          <p:nvPr>
            <p:ph type="title"/>
          </p:nvPr>
        </p:nvSpPr>
        <p:spPr>
          <a:xfrm>
            <a:off x="6301514" y="1337732"/>
            <a:ext cx="5003801" cy="1168401"/>
          </a:xfrm>
          <a:prstGeom prst="rect">
            <a:avLst/>
          </a:prstGeom>
        </p:spPr>
        <p:txBody>
          <a:bodyPr anchor="t"/>
          <a:lstStyle/>
          <a:p>
            <a:r>
              <a:rPr dirty="0" err="1"/>
              <a:t>Begrotingsdebatten</a:t>
            </a:r>
            <a:r>
              <a:rPr dirty="0"/>
              <a:t> </a:t>
            </a:r>
            <a:br>
              <a:rPr dirty="0"/>
            </a:br>
            <a:r>
              <a:rPr dirty="0" err="1"/>
              <a:t>voor</a:t>
            </a:r>
            <a:r>
              <a:rPr dirty="0"/>
              <a:t> elk </a:t>
            </a:r>
            <a:r>
              <a:rPr dirty="0" err="1"/>
              <a:t>ministerie</a:t>
            </a:r>
            <a:endParaRPr dirty="0"/>
          </a:p>
        </p:txBody>
      </p:sp>
      <p:pic>
        <p:nvPicPr>
          <p:cNvPr id="218" name="Afbeelding" descr="Afbeelding"/>
          <p:cNvPicPr>
            <a:picLocks noChangeAspect="1"/>
          </p:cNvPicPr>
          <p:nvPr/>
        </p:nvPicPr>
        <p:blipFill>
          <a:blip r:embed="rId3"/>
          <a:stretch>
            <a:fillRect/>
          </a:stretch>
        </p:blipFill>
        <p:spPr>
          <a:xfrm flipH="1">
            <a:off x="2069293" y="1089754"/>
            <a:ext cx="2455434" cy="5023706"/>
          </a:xfrm>
          <a:prstGeom prst="rect">
            <a:avLst/>
          </a:prstGeom>
          <a:ln w="12700">
            <a:miter lim="400000"/>
          </a:ln>
        </p:spPr>
      </p:pic>
    </p:spTree>
    <p:extLst>
      <p:ext uri="{BB962C8B-B14F-4D97-AF65-F5344CB8AC3E}">
        <p14:creationId xmlns:p14="http://schemas.microsoft.com/office/powerpoint/2010/main" val="356592786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Als je zelfs op Prinsjesdag in Den Haag geen hoed draagt, wanneer dan wel?’…"/>
          <p:cNvSpPr txBox="1">
            <a:spLocks noGrp="1"/>
          </p:cNvSpPr>
          <p:nvPr>
            <p:ph type="body" sz="half" idx="1"/>
          </p:nvPr>
        </p:nvSpPr>
        <p:spPr>
          <a:xfrm>
            <a:off x="635000" y="2096654"/>
            <a:ext cx="5495777" cy="4124759"/>
          </a:xfrm>
          <a:prstGeom prst="rect">
            <a:avLst/>
          </a:prstGeom>
        </p:spPr>
        <p:txBody>
          <a:bodyPr/>
          <a:lstStyle/>
          <a:p>
            <a:pPr marL="0" indent="0">
              <a:spcBef>
                <a:spcPts val="700"/>
              </a:spcBef>
              <a:buClrTx/>
              <a:buNone/>
              <a:defRPr>
                <a:solidFill>
                  <a:srgbClr val="535353"/>
                </a:solidFill>
              </a:defRPr>
            </a:pPr>
            <a:r>
              <a:rPr i="1" dirty="0"/>
              <a:t>‘Als je </a:t>
            </a:r>
            <a:r>
              <a:rPr i="1" dirty="0" err="1"/>
              <a:t>zelfs</a:t>
            </a:r>
            <a:r>
              <a:rPr i="1" dirty="0"/>
              <a:t> op </a:t>
            </a:r>
            <a:r>
              <a:rPr i="1" dirty="0" err="1"/>
              <a:t>Prinsjesdag</a:t>
            </a:r>
            <a:r>
              <a:rPr i="1" dirty="0"/>
              <a:t> in Den Haag </a:t>
            </a:r>
            <a:r>
              <a:rPr i="1" dirty="0" err="1"/>
              <a:t>geen</a:t>
            </a:r>
            <a:r>
              <a:rPr i="1" dirty="0"/>
              <a:t> hoed </a:t>
            </a:r>
            <a:r>
              <a:rPr i="1" dirty="0" err="1"/>
              <a:t>draagt</a:t>
            </a:r>
            <a:r>
              <a:rPr i="1" dirty="0"/>
              <a:t>, </a:t>
            </a:r>
            <a:r>
              <a:rPr i="1" dirty="0" err="1"/>
              <a:t>wanneer</a:t>
            </a:r>
            <a:r>
              <a:rPr i="1" dirty="0"/>
              <a:t> dan </a:t>
            </a:r>
            <a:r>
              <a:rPr i="1" dirty="0" err="1"/>
              <a:t>wel</a:t>
            </a:r>
            <a:r>
              <a:rPr i="1" dirty="0"/>
              <a:t>?’</a:t>
            </a:r>
            <a:br>
              <a:rPr lang="nl-NL" dirty="0"/>
            </a:br>
            <a:endParaRPr dirty="0"/>
          </a:p>
          <a:p>
            <a:pPr marL="0" indent="0">
              <a:spcBef>
                <a:spcPts val="700"/>
              </a:spcBef>
              <a:buClrTx/>
              <a:buNone/>
              <a:defRPr>
                <a:solidFill>
                  <a:srgbClr val="535353"/>
                </a:solidFill>
              </a:defRPr>
            </a:pPr>
            <a:r>
              <a:rPr dirty="0"/>
              <a:t>Erica Terpstra was in 1977 het </a:t>
            </a:r>
            <a:r>
              <a:rPr dirty="0" err="1"/>
              <a:t>eerste</a:t>
            </a:r>
            <a:r>
              <a:rPr dirty="0"/>
              <a:t> </a:t>
            </a:r>
            <a:r>
              <a:rPr dirty="0" err="1"/>
              <a:t>Kamerlid</a:t>
            </a:r>
            <a:r>
              <a:rPr dirty="0"/>
              <a:t> </a:t>
            </a:r>
            <a:r>
              <a:rPr dirty="0" err="1"/>
              <a:t>dat</a:t>
            </a:r>
            <a:r>
              <a:rPr dirty="0"/>
              <a:t> een </a:t>
            </a:r>
            <a:r>
              <a:rPr dirty="0" err="1"/>
              <a:t>hoedje</a:t>
            </a:r>
            <a:r>
              <a:rPr dirty="0"/>
              <a:t> </a:t>
            </a:r>
            <a:r>
              <a:rPr dirty="0" err="1"/>
              <a:t>droeg</a:t>
            </a:r>
            <a:r>
              <a:rPr dirty="0"/>
              <a:t> op </a:t>
            </a:r>
            <a:r>
              <a:rPr dirty="0" err="1"/>
              <a:t>Prinsjesdag</a:t>
            </a:r>
            <a:r>
              <a:rPr dirty="0"/>
              <a:t>. Een </a:t>
            </a:r>
            <a:r>
              <a:rPr dirty="0" err="1"/>
              <a:t>traditie</a:t>
            </a:r>
            <a:r>
              <a:rPr dirty="0"/>
              <a:t> was </a:t>
            </a:r>
            <a:r>
              <a:rPr dirty="0" err="1"/>
              <a:t>geboren</a:t>
            </a:r>
            <a:r>
              <a:rPr dirty="0"/>
              <a:t>.</a:t>
            </a:r>
          </a:p>
        </p:txBody>
      </p:sp>
      <p:sp>
        <p:nvSpPr>
          <p:cNvPr id="237"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238" name="Wat hebben hoedjes en Prinsjesdag met elkaar te maken?"/>
          <p:cNvSpPr txBox="1">
            <a:spLocks noGrp="1"/>
          </p:cNvSpPr>
          <p:nvPr>
            <p:ph type="title"/>
          </p:nvPr>
        </p:nvSpPr>
        <p:spPr>
          <a:xfrm>
            <a:off x="635000" y="1354667"/>
            <a:ext cx="11062055" cy="1017784"/>
          </a:xfrm>
          <a:prstGeom prst="rect">
            <a:avLst/>
          </a:prstGeom>
        </p:spPr>
        <p:txBody>
          <a:bodyPr anchor="t"/>
          <a:lstStyle>
            <a:lvl1pPr defTabSz="722376">
              <a:lnSpc>
                <a:spcPct val="100000"/>
              </a:lnSpc>
              <a:defRPr sz="3634" b="0">
                <a:solidFill>
                  <a:schemeClr val="accent4">
                    <a:lumOff val="-4784"/>
                  </a:schemeClr>
                </a:solidFill>
              </a:defRPr>
            </a:lvl1pPr>
          </a:lstStyle>
          <a:p>
            <a:r>
              <a:t>Wat hebben hoedjes en Prinsjesdag met elkaar te maken? </a:t>
            </a:r>
          </a:p>
        </p:txBody>
      </p:sp>
      <p:pic>
        <p:nvPicPr>
          <p:cNvPr id="239" name="erica-terpstra-op-prinsjesdag-1977.avif" descr="erica-terpstra-op-prinsjesdag-1977.avif"/>
          <p:cNvPicPr>
            <a:picLocks noChangeAspect="1"/>
          </p:cNvPicPr>
          <p:nvPr/>
        </p:nvPicPr>
        <p:blipFill rotWithShape="1">
          <a:blip r:embed="rId2"/>
          <a:srcRect l="2270" t="-1" r="21832" b="1"/>
          <a:stretch/>
        </p:blipFill>
        <p:spPr>
          <a:xfrm>
            <a:off x="6324571" y="2194929"/>
            <a:ext cx="5300163" cy="3928114"/>
          </a:xfrm>
          <a:prstGeom prst="rect">
            <a:avLst/>
          </a:prstGeom>
          <a:ln w="12700">
            <a:miter lim="400000"/>
          </a:ln>
        </p:spPr>
      </p:pic>
      <p:pic>
        <p:nvPicPr>
          <p:cNvPr id="251" name="Afbeelding" descr="Afbeelding"/>
          <p:cNvPicPr>
            <a:picLocks noChangeAspect="1"/>
          </p:cNvPicPr>
          <p:nvPr/>
        </p:nvPicPr>
        <p:blipFill>
          <a:blip r:embed="rId3"/>
          <a:stretch>
            <a:fillRect/>
          </a:stretch>
        </p:blipFill>
        <p:spPr>
          <a:xfrm>
            <a:off x="-93134" y="4246500"/>
            <a:ext cx="10580159" cy="263582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Over mode: ‘Ik maak een mooi hoedje dat past bij mijn kleding’;…"/>
          <p:cNvSpPr txBox="1">
            <a:spLocks noGrp="1"/>
          </p:cNvSpPr>
          <p:nvPr>
            <p:ph type="body" idx="1"/>
          </p:nvPr>
        </p:nvSpPr>
        <p:spPr>
          <a:xfrm>
            <a:off x="635000" y="2096654"/>
            <a:ext cx="10922000" cy="4124759"/>
          </a:xfrm>
          <a:prstGeom prst="rect">
            <a:avLst/>
          </a:prstGeom>
        </p:spPr>
        <p:txBody>
          <a:bodyPr/>
          <a:lstStyle/>
          <a:p>
            <a:pPr marL="342899" indent="-342899">
              <a:spcBef>
                <a:spcPts val="700"/>
              </a:spcBef>
              <a:buClrTx/>
              <a:buFontTx/>
              <a:defRPr sz="2500" baseline="11999">
                <a:solidFill>
                  <a:srgbClr val="535353"/>
                </a:solidFill>
                <a:latin typeface="Verdana"/>
                <a:ea typeface="Verdana"/>
                <a:cs typeface="Verdana"/>
                <a:sym typeface="Verdana"/>
              </a:defRPr>
            </a:pPr>
            <a:r>
              <a:rPr dirty="0"/>
              <a:t>Over mode: ‘</a:t>
            </a:r>
            <a:r>
              <a:rPr dirty="0" err="1"/>
              <a:t>Ik</a:t>
            </a:r>
            <a:r>
              <a:rPr dirty="0"/>
              <a:t> </a:t>
            </a:r>
            <a:r>
              <a:rPr dirty="0" err="1"/>
              <a:t>maak</a:t>
            </a:r>
            <a:r>
              <a:rPr dirty="0"/>
              <a:t> een </a:t>
            </a:r>
            <a:r>
              <a:rPr dirty="0" err="1"/>
              <a:t>mooi</a:t>
            </a:r>
            <a:r>
              <a:rPr dirty="0"/>
              <a:t> </a:t>
            </a:r>
            <a:r>
              <a:rPr dirty="0" err="1"/>
              <a:t>hoedje</a:t>
            </a:r>
            <a:r>
              <a:rPr dirty="0"/>
              <a:t> </a:t>
            </a:r>
            <a:r>
              <a:rPr dirty="0" err="1"/>
              <a:t>dat</a:t>
            </a:r>
            <a:r>
              <a:rPr dirty="0"/>
              <a:t> past </a:t>
            </a:r>
            <a:r>
              <a:rPr dirty="0" err="1"/>
              <a:t>bij</a:t>
            </a:r>
            <a:r>
              <a:rPr dirty="0"/>
              <a:t> </a:t>
            </a:r>
            <a:r>
              <a:rPr dirty="0" err="1"/>
              <a:t>mijn</a:t>
            </a:r>
            <a:r>
              <a:rPr dirty="0"/>
              <a:t> </a:t>
            </a:r>
            <a:r>
              <a:rPr dirty="0" err="1"/>
              <a:t>kleding</a:t>
            </a:r>
            <a:r>
              <a:rPr dirty="0"/>
              <a:t>’; </a:t>
            </a:r>
          </a:p>
          <a:p>
            <a:pPr marL="342899" indent="-342899">
              <a:spcBef>
                <a:spcPts val="700"/>
              </a:spcBef>
              <a:buClrTx/>
              <a:buFontTx/>
              <a:defRPr sz="2500" baseline="11999">
                <a:solidFill>
                  <a:srgbClr val="535353"/>
                </a:solidFill>
                <a:latin typeface="Verdana"/>
                <a:ea typeface="Verdana"/>
                <a:cs typeface="Verdana"/>
                <a:sym typeface="Verdana"/>
              </a:defRPr>
            </a:pPr>
            <a:r>
              <a:rPr dirty="0"/>
              <a:t>Over </a:t>
            </a:r>
            <a:r>
              <a:rPr dirty="0" err="1"/>
              <a:t>religie</a:t>
            </a:r>
            <a:r>
              <a:rPr dirty="0"/>
              <a:t> of </a:t>
            </a:r>
            <a:r>
              <a:rPr dirty="0" err="1"/>
              <a:t>cultuur</a:t>
            </a:r>
            <a:r>
              <a:rPr dirty="0"/>
              <a:t>: ‘</a:t>
            </a:r>
            <a:r>
              <a:rPr dirty="0" err="1"/>
              <a:t>Ik</a:t>
            </a:r>
            <a:r>
              <a:rPr dirty="0"/>
              <a:t> </a:t>
            </a:r>
            <a:r>
              <a:rPr dirty="0" err="1"/>
              <a:t>maak</a:t>
            </a:r>
            <a:r>
              <a:rPr dirty="0"/>
              <a:t> een </a:t>
            </a:r>
            <a:r>
              <a:rPr dirty="0" err="1"/>
              <a:t>hoedje</a:t>
            </a:r>
            <a:r>
              <a:rPr dirty="0"/>
              <a:t> </a:t>
            </a:r>
            <a:r>
              <a:rPr dirty="0" err="1"/>
              <a:t>dat</a:t>
            </a:r>
            <a:r>
              <a:rPr dirty="0"/>
              <a:t> </a:t>
            </a:r>
            <a:r>
              <a:rPr dirty="0" err="1"/>
              <a:t>lijkt</a:t>
            </a:r>
            <a:r>
              <a:rPr dirty="0"/>
              <a:t> op een sombrero, want </a:t>
            </a:r>
            <a:r>
              <a:rPr dirty="0" err="1"/>
              <a:t>mijn</a:t>
            </a:r>
            <a:r>
              <a:rPr dirty="0"/>
              <a:t> </a:t>
            </a:r>
            <a:r>
              <a:rPr dirty="0" err="1"/>
              <a:t>oma</a:t>
            </a:r>
            <a:r>
              <a:rPr dirty="0"/>
              <a:t> </a:t>
            </a:r>
            <a:r>
              <a:rPr dirty="0" err="1"/>
              <a:t>komt</a:t>
            </a:r>
            <a:r>
              <a:rPr dirty="0"/>
              <a:t> </a:t>
            </a:r>
            <a:r>
              <a:rPr dirty="0" err="1"/>
              <a:t>uit</a:t>
            </a:r>
            <a:r>
              <a:rPr dirty="0"/>
              <a:t> Mexico’;  </a:t>
            </a:r>
          </a:p>
          <a:p>
            <a:pPr marL="342899" indent="-342899">
              <a:spcBef>
                <a:spcPts val="700"/>
              </a:spcBef>
              <a:buClrTx/>
              <a:buFontTx/>
              <a:defRPr sz="2500" baseline="11999">
                <a:solidFill>
                  <a:srgbClr val="535353"/>
                </a:solidFill>
                <a:latin typeface="Verdana"/>
                <a:ea typeface="Verdana"/>
                <a:cs typeface="Verdana"/>
                <a:sym typeface="Verdana"/>
              </a:defRPr>
            </a:pPr>
            <a:r>
              <a:rPr dirty="0"/>
              <a:t>Als een statement: ‘</a:t>
            </a:r>
            <a:r>
              <a:rPr dirty="0" err="1"/>
              <a:t>Ik</a:t>
            </a:r>
            <a:r>
              <a:rPr dirty="0"/>
              <a:t> </a:t>
            </a:r>
            <a:r>
              <a:rPr dirty="0" err="1"/>
              <a:t>maak</a:t>
            </a:r>
            <a:r>
              <a:rPr dirty="0"/>
              <a:t> een </a:t>
            </a:r>
            <a:r>
              <a:rPr dirty="0" err="1"/>
              <a:t>hoedje</a:t>
            </a:r>
            <a:r>
              <a:rPr lang="nl-NL" dirty="0"/>
              <a:t>,</a:t>
            </a:r>
            <a:r>
              <a:rPr dirty="0"/>
              <a:t> </a:t>
            </a:r>
            <a:r>
              <a:rPr dirty="0" err="1"/>
              <a:t>omdat</a:t>
            </a:r>
            <a:r>
              <a:rPr dirty="0"/>
              <a:t> het </a:t>
            </a:r>
            <a:r>
              <a:rPr dirty="0" err="1"/>
              <a:t>niet</a:t>
            </a:r>
            <a:r>
              <a:rPr dirty="0"/>
              <a:t> zo </a:t>
            </a:r>
            <a:r>
              <a:rPr dirty="0" err="1"/>
              <a:t>goed</a:t>
            </a:r>
            <a:r>
              <a:rPr dirty="0"/>
              <a:t> </a:t>
            </a:r>
            <a:r>
              <a:rPr dirty="0" err="1"/>
              <a:t>gaat</a:t>
            </a:r>
            <a:r>
              <a:rPr dirty="0"/>
              <a:t> met de </a:t>
            </a:r>
            <a:r>
              <a:rPr dirty="0" err="1"/>
              <a:t>vlinders</a:t>
            </a:r>
            <a:r>
              <a:rPr dirty="0"/>
              <a:t>’.</a:t>
            </a:r>
          </a:p>
        </p:txBody>
      </p:sp>
      <p:sp>
        <p:nvSpPr>
          <p:cNvPr id="249"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250" name="Ideeën voor een Prinsjesdaghoedje"/>
          <p:cNvSpPr txBox="1">
            <a:spLocks noGrp="1"/>
          </p:cNvSpPr>
          <p:nvPr>
            <p:ph type="title"/>
          </p:nvPr>
        </p:nvSpPr>
        <p:spPr>
          <a:xfrm>
            <a:off x="635000" y="1354667"/>
            <a:ext cx="11062055" cy="1017784"/>
          </a:xfrm>
          <a:prstGeom prst="rect">
            <a:avLst/>
          </a:prstGeom>
        </p:spPr>
        <p:txBody>
          <a:bodyPr anchor="t"/>
          <a:lstStyle>
            <a:lvl1pPr>
              <a:lnSpc>
                <a:spcPct val="100000"/>
              </a:lnSpc>
              <a:defRPr b="0">
                <a:solidFill>
                  <a:schemeClr val="accent4">
                    <a:lumOff val="-4784"/>
                  </a:schemeClr>
                </a:solidFill>
              </a:defRPr>
            </a:lvl1pPr>
          </a:lstStyle>
          <a:p>
            <a:r>
              <a:rPr dirty="0" err="1"/>
              <a:t>Ideeën</a:t>
            </a:r>
            <a:r>
              <a:rPr dirty="0"/>
              <a:t> voor </a:t>
            </a:r>
            <a:r>
              <a:rPr lang="nl-NL" dirty="0"/>
              <a:t>jouw</a:t>
            </a:r>
            <a:r>
              <a:rPr dirty="0"/>
              <a:t> </a:t>
            </a:r>
            <a:r>
              <a:rPr dirty="0" err="1"/>
              <a:t>Prinsjesdaghoedje</a:t>
            </a:r>
            <a:endParaRPr dirty="0"/>
          </a:p>
        </p:txBody>
      </p:sp>
      <p:pic>
        <p:nvPicPr>
          <p:cNvPr id="2" name="Afbeelding" descr="Afbeelding">
            <a:extLst>
              <a:ext uri="{FF2B5EF4-FFF2-40B4-BE49-F238E27FC236}">
                <a16:creationId xmlns:a16="http://schemas.microsoft.com/office/drawing/2014/main" id="{7AD2BD03-D64C-8206-64A2-397678902D7A}"/>
              </a:ext>
            </a:extLst>
          </p:cNvPr>
          <p:cNvPicPr>
            <a:picLocks noChangeAspect="1"/>
          </p:cNvPicPr>
          <p:nvPr/>
        </p:nvPicPr>
        <p:blipFill>
          <a:blip r:embed="rId2"/>
          <a:stretch>
            <a:fillRect/>
          </a:stretch>
        </p:blipFill>
        <p:spPr>
          <a:xfrm>
            <a:off x="9183313" y="587745"/>
            <a:ext cx="1629143" cy="1693335"/>
          </a:xfrm>
          <a:prstGeom prst="rect">
            <a:avLst/>
          </a:prstGeom>
          <a:ln w="12700">
            <a:miter lim="400000"/>
          </a:ln>
        </p:spPr>
      </p:pic>
      <p:pic>
        <p:nvPicPr>
          <p:cNvPr id="3" name="Afbeelding" descr="Afbeelding">
            <a:extLst>
              <a:ext uri="{FF2B5EF4-FFF2-40B4-BE49-F238E27FC236}">
                <a16:creationId xmlns:a16="http://schemas.microsoft.com/office/drawing/2014/main" id="{98527F80-8731-33E0-5F88-C4C5B588AD94}"/>
              </a:ext>
            </a:extLst>
          </p:cNvPr>
          <p:cNvPicPr>
            <a:picLocks noChangeAspect="1"/>
          </p:cNvPicPr>
          <p:nvPr/>
        </p:nvPicPr>
        <p:blipFill>
          <a:blip r:embed="rId3"/>
          <a:stretch>
            <a:fillRect/>
          </a:stretch>
        </p:blipFill>
        <p:spPr>
          <a:xfrm flipH="1">
            <a:off x="1220716" y="4565991"/>
            <a:ext cx="6937541" cy="2334654"/>
          </a:xfrm>
          <a:prstGeom prst="rect">
            <a:avLst/>
          </a:prstGeom>
          <a:ln w="12700">
            <a:miter lim="400000"/>
          </a:ln>
        </p:spPr>
      </p:pic>
    </p:spTree>
    <p:extLst>
      <p:ext uri="{BB962C8B-B14F-4D97-AF65-F5344CB8AC3E}">
        <p14:creationId xmlns:p14="http://schemas.microsoft.com/office/powerpoint/2010/main" val="27551546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el 7"/>
          <p:cNvSpPr txBox="1">
            <a:spLocks noGrp="1"/>
          </p:cNvSpPr>
          <p:nvPr>
            <p:ph type="title"/>
          </p:nvPr>
        </p:nvSpPr>
        <p:spPr>
          <a:xfrm>
            <a:off x="634999" y="1387880"/>
            <a:ext cx="10923590" cy="633413"/>
          </a:xfrm>
          <a:prstGeom prst="rect">
            <a:avLst/>
          </a:prstGeom>
        </p:spPr>
        <p:txBody>
          <a:bodyPr>
            <a:normAutofit fontScale="90000"/>
          </a:bodyPr>
          <a:lstStyle>
            <a:lvl1pPr defTabSz="886968">
              <a:lnSpc>
                <a:spcPct val="100000"/>
              </a:lnSpc>
              <a:defRPr sz="4268" b="0">
                <a:solidFill>
                  <a:schemeClr val="accent4">
                    <a:lumOff val="-4784"/>
                  </a:schemeClr>
                </a:solidFill>
              </a:defRPr>
            </a:lvl1pPr>
          </a:lstStyle>
          <a:p>
            <a:r>
              <a:t>Groep 1 en 2</a:t>
            </a:r>
          </a:p>
        </p:txBody>
      </p:sp>
      <p:sp>
        <p:nvSpPr>
          <p:cNvPr id="163" name="Tijdelijke aanduiding voor dianummer 13"/>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pic>
        <p:nvPicPr>
          <p:cNvPr id="164" name="Afbeelding" descr="Afbeelding"/>
          <p:cNvPicPr>
            <a:picLocks noChangeAspect="1"/>
          </p:cNvPicPr>
          <p:nvPr/>
        </p:nvPicPr>
        <p:blipFill>
          <a:blip r:embed="rId2"/>
          <a:stretch>
            <a:fillRect/>
          </a:stretch>
        </p:blipFill>
        <p:spPr>
          <a:xfrm>
            <a:off x="3435709" y="1887409"/>
            <a:ext cx="6446973" cy="2802447"/>
          </a:xfrm>
          <a:prstGeom prst="rect">
            <a:avLst/>
          </a:prstGeom>
          <a:ln w="12700">
            <a:miter lim="400000"/>
          </a:ln>
        </p:spPr>
      </p:pic>
      <p:pic>
        <p:nvPicPr>
          <p:cNvPr id="165" name="Afbeelding" descr="Afbeelding"/>
          <p:cNvPicPr>
            <a:picLocks noChangeAspect="1"/>
          </p:cNvPicPr>
          <p:nvPr/>
        </p:nvPicPr>
        <p:blipFill>
          <a:blip r:embed="rId3"/>
          <a:stretch>
            <a:fillRect/>
          </a:stretch>
        </p:blipFill>
        <p:spPr>
          <a:xfrm>
            <a:off x="-672762" y="3670474"/>
            <a:ext cx="13215181" cy="3292282"/>
          </a:xfrm>
          <a:prstGeom prst="rect">
            <a:avLst/>
          </a:prstGeom>
          <a:ln w="12700">
            <a:miter lim="400000"/>
          </a:ln>
        </p:spPr>
      </p:pic>
      <p:pic>
        <p:nvPicPr>
          <p:cNvPr id="166" name="Afbeelding" descr="Afbeelding"/>
          <p:cNvPicPr>
            <a:picLocks noChangeAspect="1"/>
          </p:cNvPicPr>
          <p:nvPr/>
        </p:nvPicPr>
        <p:blipFill>
          <a:blip r:embed="rId4"/>
          <a:stretch>
            <a:fillRect/>
          </a:stretch>
        </p:blipFill>
        <p:spPr>
          <a:xfrm flipH="1">
            <a:off x="1500663" y="4725260"/>
            <a:ext cx="6736901" cy="2267134"/>
          </a:xfrm>
          <a:prstGeom prst="rect">
            <a:avLst/>
          </a:prstGeom>
          <a:ln w="12700">
            <a:miter lim="400000"/>
          </a:ln>
        </p:spPr>
      </p:pic>
      <p:pic>
        <p:nvPicPr>
          <p:cNvPr id="167" name="Afbeelding" descr="Afbeelding"/>
          <p:cNvPicPr>
            <a:picLocks noChangeAspect="1"/>
          </p:cNvPicPr>
          <p:nvPr/>
        </p:nvPicPr>
        <p:blipFill>
          <a:blip r:embed="rId5"/>
          <a:stretch>
            <a:fillRect/>
          </a:stretch>
        </p:blipFill>
        <p:spPr>
          <a:xfrm>
            <a:off x="10110228" y="3782286"/>
            <a:ext cx="911874" cy="947804"/>
          </a:xfrm>
          <a:prstGeom prst="rect">
            <a:avLst/>
          </a:prstGeom>
          <a:ln w="12700">
            <a:miter lim="400000"/>
          </a:ln>
        </p:spPr>
      </p:pic>
      <p:pic>
        <p:nvPicPr>
          <p:cNvPr id="168" name="Afbeelding" descr="Afbeelding"/>
          <p:cNvPicPr>
            <a:picLocks noChangeAspect="1"/>
          </p:cNvPicPr>
          <p:nvPr/>
        </p:nvPicPr>
        <p:blipFill>
          <a:blip r:embed="rId6"/>
          <a:stretch>
            <a:fillRect/>
          </a:stretch>
        </p:blipFill>
        <p:spPr>
          <a:xfrm>
            <a:off x="2000465" y="3458903"/>
            <a:ext cx="740417" cy="758989"/>
          </a:xfrm>
          <a:prstGeom prst="rect">
            <a:avLst/>
          </a:prstGeom>
          <a:ln w="12700">
            <a:miter lim="400000"/>
          </a:ln>
        </p:spPr>
      </p:pic>
      <p:pic>
        <p:nvPicPr>
          <p:cNvPr id="169" name="Afbeelding" descr="Afbeelding"/>
          <p:cNvPicPr>
            <a:picLocks noChangeAspect="1"/>
          </p:cNvPicPr>
          <p:nvPr/>
        </p:nvPicPr>
        <p:blipFill>
          <a:blip r:embed="rId5"/>
          <a:stretch>
            <a:fillRect/>
          </a:stretch>
        </p:blipFill>
        <p:spPr>
          <a:xfrm rot="17562565">
            <a:off x="7803771" y="601078"/>
            <a:ext cx="1285078" cy="133571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ijdelijke aanduiding voor voettekst 4"/>
          <p:cNvSpPr txBox="1"/>
          <p:nvPr/>
        </p:nvSpPr>
        <p:spPr>
          <a:xfrm>
            <a:off x="680720" y="6313302"/>
            <a:ext cx="4912560"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sp>
        <p:nvSpPr>
          <p:cNvPr id="243"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244" name="Titel 2"/>
          <p:cNvSpPr txBox="1">
            <a:spLocks noGrp="1"/>
          </p:cNvSpPr>
          <p:nvPr>
            <p:ph type="title"/>
          </p:nvPr>
        </p:nvSpPr>
        <p:spPr>
          <a:xfrm>
            <a:off x="634999" y="2402483"/>
            <a:ext cx="10922001" cy="3555405"/>
          </a:xfrm>
          <a:prstGeom prst="rect">
            <a:avLst/>
          </a:prstGeom>
        </p:spPr>
        <p:txBody>
          <a:bodyPr anchor="t"/>
          <a:lstStyle>
            <a:lvl1pPr>
              <a:defRPr sz="5000"/>
            </a:lvl1pPr>
          </a:lstStyle>
          <a:p>
            <a:r>
              <a:t>Waar ben jij trots op of wat wil je graag vertellen met jouw hoedje?</a:t>
            </a:r>
          </a:p>
        </p:txBody>
      </p:sp>
      <p:pic>
        <p:nvPicPr>
          <p:cNvPr id="245" name="Afbeelding" descr="Afbeelding"/>
          <p:cNvPicPr>
            <a:picLocks noChangeAspect="1"/>
          </p:cNvPicPr>
          <p:nvPr/>
        </p:nvPicPr>
        <p:blipFill>
          <a:blip r:embed="rId2"/>
          <a:stretch>
            <a:fillRect/>
          </a:stretch>
        </p:blipFill>
        <p:spPr>
          <a:xfrm>
            <a:off x="1752972" y="702680"/>
            <a:ext cx="1871587" cy="1251274"/>
          </a:xfrm>
          <a:prstGeom prst="rect">
            <a:avLst/>
          </a:prstGeom>
          <a:ln w="12700">
            <a:miter lim="400000"/>
          </a:ln>
        </p:spPr>
      </p:pic>
      <p:pic>
        <p:nvPicPr>
          <p:cNvPr id="246" name="Afbeelding" descr="Afbeelding"/>
          <p:cNvPicPr>
            <a:picLocks noChangeAspect="1"/>
          </p:cNvPicPr>
          <p:nvPr/>
        </p:nvPicPr>
        <p:blipFill>
          <a:blip r:embed="rId3"/>
          <a:stretch>
            <a:fillRect/>
          </a:stretch>
        </p:blipFill>
        <p:spPr>
          <a:xfrm>
            <a:off x="8659058" y="3581327"/>
            <a:ext cx="2104417" cy="2806384"/>
          </a:xfrm>
          <a:prstGeom prst="rect">
            <a:avLst/>
          </a:prstGeom>
          <a:ln w="12700">
            <a:miter lim="400000"/>
          </a:ln>
        </p:spPr>
      </p:pic>
    </p:spTree>
    <p:extLst>
      <p:ext uri="{BB962C8B-B14F-4D97-AF65-F5344CB8AC3E}">
        <p14:creationId xmlns:p14="http://schemas.microsoft.com/office/powerpoint/2010/main" val="120464637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Afbeelding" descr="Afbeelding"/>
          <p:cNvPicPr>
            <a:picLocks noChangeAspect="1"/>
          </p:cNvPicPr>
          <p:nvPr/>
        </p:nvPicPr>
        <p:blipFill>
          <a:blip r:embed="rId2"/>
          <a:stretch>
            <a:fillRect/>
          </a:stretch>
        </p:blipFill>
        <p:spPr>
          <a:xfrm>
            <a:off x="2314190" y="1223103"/>
            <a:ext cx="9376848" cy="5149195"/>
          </a:xfrm>
          <a:prstGeom prst="rect">
            <a:avLst/>
          </a:prstGeom>
          <a:ln w="12700">
            <a:miter lim="400000"/>
          </a:ln>
        </p:spPr>
      </p:pic>
      <p:sp>
        <p:nvSpPr>
          <p:cNvPr id="254"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
        <p:nvSpPr>
          <p:cNvPr id="255" name="Prinsjesdaghoedje van papier instructie"/>
          <p:cNvSpPr txBox="1">
            <a:spLocks noGrp="1"/>
          </p:cNvSpPr>
          <p:nvPr>
            <p:ph type="title"/>
          </p:nvPr>
        </p:nvSpPr>
        <p:spPr>
          <a:xfrm>
            <a:off x="635000" y="1354667"/>
            <a:ext cx="11062055" cy="1017784"/>
          </a:xfrm>
          <a:prstGeom prst="rect">
            <a:avLst/>
          </a:prstGeom>
        </p:spPr>
        <p:txBody>
          <a:bodyPr anchor="t"/>
          <a:lstStyle>
            <a:lvl1pPr>
              <a:lnSpc>
                <a:spcPct val="100000"/>
              </a:lnSpc>
              <a:defRPr>
                <a:solidFill>
                  <a:schemeClr val="accent4">
                    <a:lumOff val="-4784"/>
                  </a:schemeClr>
                </a:solidFill>
              </a:defRPr>
            </a:lvl1pPr>
          </a:lstStyle>
          <a:p>
            <a:r>
              <a:t>Prinsjesdaghoedje van papier instructie</a:t>
            </a:r>
          </a:p>
        </p:txBody>
      </p:sp>
      <p:sp>
        <p:nvSpPr>
          <p:cNvPr id="256" name="Knip het op de stippellijn uit."/>
          <p:cNvSpPr txBox="1"/>
          <p:nvPr/>
        </p:nvSpPr>
        <p:spPr>
          <a:xfrm>
            <a:off x="4541865" y="2375396"/>
            <a:ext cx="3430003"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Knip het op de stippellijn uit.</a:t>
            </a:r>
          </a:p>
        </p:txBody>
      </p:sp>
      <p:sp>
        <p:nvSpPr>
          <p:cNvPr id="257" name="Vouw de binnenkant omhoog."/>
          <p:cNvSpPr txBox="1"/>
          <p:nvPr/>
        </p:nvSpPr>
        <p:spPr>
          <a:xfrm>
            <a:off x="4958997" y="3334880"/>
            <a:ext cx="3530909"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Vouw de binnenkant omhoog.</a:t>
            </a:r>
          </a:p>
        </p:txBody>
      </p:sp>
      <p:sp>
        <p:nvSpPr>
          <p:cNvPr id="258" name="Plak de twee linten aan elkaar. Vouw het als een band rondom je hoofd voor de juiste maat en plak het vast."/>
          <p:cNvSpPr txBox="1"/>
          <p:nvPr/>
        </p:nvSpPr>
        <p:spPr>
          <a:xfrm>
            <a:off x="2611190" y="4195710"/>
            <a:ext cx="6577639"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Plak de twee linten aan elkaar. Vouw het als een band rondom je hoofd voor de juiste maat en plak het vast.</a:t>
            </a:r>
          </a:p>
        </p:txBody>
      </p:sp>
      <p:sp>
        <p:nvSpPr>
          <p:cNvPr id="259" name="Schuif de band van onderaf erin. En plak het aan elkaar vast."/>
          <p:cNvSpPr txBox="1"/>
          <p:nvPr/>
        </p:nvSpPr>
        <p:spPr>
          <a:xfrm>
            <a:off x="4726486" y="5335939"/>
            <a:ext cx="3995931"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Schuif de band van onderaf erin. En plak het aan elkaar vast.</a:t>
            </a:r>
          </a:p>
        </p:txBody>
      </p:sp>
      <p:pic>
        <p:nvPicPr>
          <p:cNvPr id="260" name="Afbeelding" descr="Afbeelding"/>
          <p:cNvPicPr>
            <a:picLocks noChangeAspect="1"/>
          </p:cNvPicPr>
          <p:nvPr/>
        </p:nvPicPr>
        <p:blipFill>
          <a:blip r:embed="rId3"/>
          <a:stretch>
            <a:fillRect/>
          </a:stretch>
        </p:blipFill>
        <p:spPr>
          <a:xfrm>
            <a:off x="696086" y="5609913"/>
            <a:ext cx="890667" cy="890668"/>
          </a:xfrm>
          <a:prstGeom prst="rect">
            <a:avLst/>
          </a:prstGeom>
          <a:ln w="12700">
            <a:miter lim="400000"/>
          </a:ln>
        </p:spPr>
      </p:pic>
      <p:sp>
        <p:nvSpPr>
          <p:cNvPr id="261" name="www.tweedekamer.nl/prinsjesdagopschool"/>
          <p:cNvSpPr txBox="1"/>
          <p:nvPr/>
        </p:nvSpPr>
        <p:spPr>
          <a:xfrm>
            <a:off x="1682718" y="6294942"/>
            <a:ext cx="3773003"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vl1pPr>
          </a:lstStyle>
          <a:p>
            <a:r>
              <a:rPr dirty="0"/>
              <a:t>www.tweedekamer.nl/prinsjesdagopschool</a:t>
            </a:r>
          </a:p>
        </p:txBody>
      </p:sp>
      <p:pic>
        <p:nvPicPr>
          <p:cNvPr id="262" name="Afbeelding" descr="Afbeelding"/>
          <p:cNvPicPr>
            <a:picLocks noChangeAspect="1"/>
          </p:cNvPicPr>
          <p:nvPr/>
        </p:nvPicPr>
        <p:blipFill>
          <a:blip r:embed="rId4"/>
          <a:stretch>
            <a:fillRect/>
          </a:stretch>
        </p:blipFill>
        <p:spPr>
          <a:xfrm>
            <a:off x="1466231" y="2437413"/>
            <a:ext cx="1629143" cy="169333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ijdelijke aanduiding voor voettekst 3"/>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grpSp>
        <p:nvGrpSpPr>
          <p:cNvPr id="349" name="Tijdelijke aanduiding voor afbeelding 28"/>
          <p:cNvGrpSpPr/>
          <p:nvPr/>
        </p:nvGrpSpPr>
        <p:grpSpPr>
          <a:xfrm>
            <a:off x="6096000" y="0"/>
            <a:ext cx="6096001" cy="6858000"/>
            <a:chOff x="0" y="0"/>
            <a:chExt cx="6096000" cy="6858000"/>
          </a:xfrm>
        </p:grpSpPr>
        <p:sp>
          <p:nvSpPr>
            <p:cNvPr id="347" name="Rechthoek"/>
            <p:cNvSpPr/>
            <p:nvPr/>
          </p:nvSpPr>
          <p:spPr>
            <a:xfrm>
              <a:off x="0" y="0"/>
              <a:ext cx="6096000" cy="6858000"/>
            </a:xfrm>
            <a:prstGeom prst="rect">
              <a:avLst/>
            </a:prstGeom>
            <a:solidFill>
              <a:srgbClr val="B6C0C9"/>
            </a:solidFill>
            <a:ln w="12700" cap="flat">
              <a:noFill/>
              <a:miter lim="400000"/>
            </a:ln>
            <a:effectLst/>
          </p:spPr>
          <p:txBody>
            <a:bodyPr wrap="square" lIns="45719" tIns="45719" rIns="45719" bIns="45719" numCol="1" anchor="ctr">
              <a:noAutofit/>
            </a:bodyPr>
            <a:lstStyle/>
            <a:p>
              <a:endParaRPr/>
            </a:p>
          </p:txBody>
        </p:sp>
        <p:pic>
          <p:nvPicPr>
            <p:cNvPr id="348" name="BvV_150422_Familierondleiding_TK_15-scaled-1.jpeg" descr="BvV_150422_Familierondleiding_TK_15-scaled-1.jpeg"/>
            <p:cNvPicPr>
              <a:picLocks noChangeAspect="1"/>
            </p:cNvPicPr>
            <p:nvPr/>
          </p:nvPicPr>
          <p:blipFill>
            <a:blip r:embed="rId2"/>
            <a:srcRect l="23986" r="16753"/>
            <a:stretch>
              <a:fillRect/>
            </a:stretch>
          </p:blipFill>
          <p:spPr>
            <a:xfrm>
              <a:off x="0" y="0"/>
              <a:ext cx="6096001" cy="6858000"/>
            </a:xfrm>
            <a:prstGeom prst="rect">
              <a:avLst/>
            </a:prstGeom>
            <a:ln w="12700" cap="flat">
              <a:noFill/>
              <a:miter lim="400000"/>
            </a:ln>
            <a:effectLst/>
          </p:spPr>
        </p:pic>
      </p:grpSp>
      <p:sp>
        <p:nvSpPr>
          <p:cNvPr id="350" name="Tijdelijke aanduiding voor inhoud 2"/>
          <p:cNvSpPr txBox="1">
            <a:spLocks noGrp="1"/>
          </p:cNvSpPr>
          <p:nvPr>
            <p:ph type="body" sz="half" idx="1"/>
          </p:nvPr>
        </p:nvSpPr>
        <p:spPr>
          <a:xfrm>
            <a:off x="635099" y="2060343"/>
            <a:ext cx="4912561" cy="3579814"/>
          </a:xfrm>
          <a:prstGeom prst="rect">
            <a:avLst/>
          </a:prstGeom>
        </p:spPr>
        <p:txBody>
          <a:bodyPr/>
          <a:lstStyle>
            <a:lvl1pPr marL="0" indent="0">
              <a:buClrTx/>
              <a:buSzTx/>
              <a:buFontTx/>
              <a:buNone/>
              <a:defRPr>
                <a:solidFill>
                  <a:schemeClr val="accent4"/>
                </a:solidFill>
              </a:defRPr>
            </a:lvl1pPr>
          </a:lstStyle>
          <a:p>
            <a:r>
              <a:rPr dirty="0"/>
              <a:t>Je </a:t>
            </a:r>
            <a:r>
              <a:rPr dirty="0" err="1"/>
              <a:t>kan</a:t>
            </a:r>
            <a:r>
              <a:rPr dirty="0"/>
              <a:t> </a:t>
            </a:r>
            <a:r>
              <a:rPr dirty="0" err="1"/>
              <a:t>altijd</a:t>
            </a:r>
            <a:r>
              <a:rPr dirty="0"/>
              <a:t> </a:t>
            </a:r>
            <a:r>
              <a:rPr dirty="0" err="1"/>
              <a:t>een</a:t>
            </a:r>
            <a:r>
              <a:rPr dirty="0"/>
              <a:t> </a:t>
            </a:r>
            <a:r>
              <a:rPr dirty="0" err="1"/>
              <a:t>bezoekje</a:t>
            </a:r>
            <a:r>
              <a:rPr dirty="0"/>
              <a:t> </a:t>
            </a:r>
            <a:r>
              <a:rPr dirty="0" err="1"/>
              <a:t>brengen</a:t>
            </a:r>
            <a:r>
              <a:rPr dirty="0"/>
              <a:t> </a:t>
            </a:r>
            <a:r>
              <a:rPr dirty="0" err="1"/>
              <a:t>aan</a:t>
            </a:r>
            <a:r>
              <a:rPr dirty="0"/>
              <a:t> de Tweede Kamer, Prinses </a:t>
            </a:r>
            <a:r>
              <a:rPr dirty="0" err="1"/>
              <a:t>Irenepad</a:t>
            </a:r>
            <a:r>
              <a:rPr dirty="0"/>
              <a:t> 1 in Den Haag</a:t>
            </a:r>
            <a:r>
              <a:rPr lang="nl-NL" dirty="0"/>
              <a:t>.</a:t>
            </a:r>
            <a:endParaRPr dirty="0"/>
          </a:p>
        </p:txBody>
      </p:sp>
      <p:sp>
        <p:nvSpPr>
          <p:cNvPr id="351" name="Tijdelijke aanduiding voor dianummer 4"/>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352" name="Titel 5"/>
          <p:cNvSpPr txBox="1">
            <a:spLocks noGrp="1"/>
          </p:cNvSpPr>
          <p:nvPr>
            <p:ph type="title"/>
          </p:nvPr>
        </p:nvSpPr>
        <p:spPr>
          <a:prstGeom prst="rect">
            <a:avLst/>
          </a:prstGeom>
        </p:spPr>
        <p:txBody>
          <a:bodyPr anchor="t"/>
          <a:lstStyle>
            <a:lvl1pPr>
              <a:defRPr b="0"/>
            </a:lvl1pPr>
          </a:lstStyle>
          <a:p>
            <a:r>
              <a:t>Bezoek de Tweede Kamer </a:t>
            </a:r>
          </a:p>
        </p:txBody>
      </p:sp>
      <p:pic>
        <p:nvPicPr>
          <p:cNvPr id="353" name="Afbeelding" descr="Afbeelding"/>
          <p:cNvPicPr>
            <a:picLocks noChangeAspect="1"/>
          </p:cNvPicPr>
          <p:nvPr/>
        </p:nvPicPr>
        <p:blipFill>
          <a:blip r:embed="rId3"/>
          <a:stretch>
            <a:fillRect/>
          </a:stretch>
        </p:blipFill>
        <p:spPr>
          <a:xfrm>
            <a:off x="1420919" y="3762302"/>
            <a:ext cx="4151033" cy="2810971"/>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jdelijke aanduiding voor voettekst 2"/>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FFFFFF"/>
                </a:solidFill>
                <a:latin typeface="+mj-lt"/>
                <a:ea typeface="+mj-ea"/>
                <a:cs typeface="+mj-cs"/>
                <a:sym typeface="Calibri"/>
              </a:defRPr>
            </a:lvl1pPr>
          </a:lstStyle>
          <a:p>
            <a:r>
              <a:t>Tweede Kamer der Staten-Generaal</a:t>
            </a:r>
          </a:p>
        </p:txBody>
      </p:sp>
      <p:sp>
        <p:nvSpPr>
          <p:cNvPr id="356" name="Tijdelijke aanduiding voor dianummer 3"/>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357" name="Titel 1"/>
          <p:cNvSpPr txBox="1">
            <a:spLocks noGrp="1"/>
          </p:cNvSpPr>
          <p:nvPr>
            <p:ph type="title"/>
          </p:nvPr>
        </p:nvSpPr>
        <p:spPr>
          <a:xfrm>
            <a:off x="1422400" y="2771799"/>
            <a:ext cx="9347200" cy="1258451"/>
          </a:xfrm>
          <a:prstGeom prst="rect">
            <a:avLst/>
          </a:prstGeom>
        </p:spPr>
        <p:txBody>
          <a:bodyPr lIns="0" tIns="0" rIns="0" bIns="0">
            <a:normAutofit fontScale="90000"/>
          </a:bodyPr>
          <a:lstStyle>
            <a:lvl1pPr algn="ctr"/>
          </a:lstStyle>
          <a:p>
            <a:r>
              <a:rPr lang="nl-NL" dirty="0"/>
              <a:t>Maak er een mooi Prinsjesdaghoedje van papier van</a:t>
            </a:r>
            <a:r>
              <a:rPr dirty="0"/>
              <a:t>!</a:t>
            </a:r>
          </a:p>
        </p:txBody>
      </p:sp>
    </p:spTree>
    <p:extLst>
      <p:ext uri="{BB962C8B-B14F-4D97-AF65-F5344CB8AC3E}">
        <p14:creationId xmlns:p14="http://schemas.microsoft.com/office/powerpoint/2010/main" val="24440917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161" name="Vierkant"/>
          <p:cNvSpPr/>
          <p:nvPr/>
        </p:nvSpPr>
        <p:spPr>
          <a:xfrm>
            <a:off x="440266" y="296333"/>
            <a:ext cx="1270001" cy="1270001"/>
          </a:xfrm>
          <a:prstGeom prst="rect">
            <a:avLst/>
          </a:prstGeom>
          <a:solidFill>
            <a:srgbClr val="FFFFFF"/>
          </a:solidFill>
          <a:ln w="12700">
            <a:miter lim="400000"/>
          </a:ln>
        </p:spPr>
        <p:txBody>
          <a:bodyPr lIns="45719" rIns="45719" anchor="ctr"/>
          <a:lstStyle/>
          <a:p>
            <a:endParaRPr/>
          </a:p>
        </p:txBody>
      </p:sp>
      <p:sp>
        <p:nvSpPr>
          <p:cNvPr id="162" name="Prinsjesdag"/>
          <p:cNvSpPr txBox="1">
            <a:spLocks noGrp="1"/>
          </p:cNvSpPr>
          <p:nvPr>
            <p:ph type="title" idx="4294967295"/>
          </p:nvPr>
        </p:nvSpPr>
        <p:spPr>
          <a:xfrm>
            <a:off x="1422400" y="2799774"/>
            <a:ext cx="9347200" cy="1258451"/>
          </a:xfrm>
          <a:prstGeom prst="rect">
            <a:avLst/>
          </a:prstGeom>
        </p:spPr>
        <p:txBody>
          <a:bodyPr lIns="0" tIns="0" rIns="0" bIns="0" anchor="ctr"/>
          <a:lstStyle>
            <a:lvl1pPr algn="ctr">
              <a:lnSpc>
                <a:spcPct val="80000"/>
              </a:lnSpc>
              <a:defRPr sz="5600">
                <a:solidFill>
                  <a:schemeClr val="accent4">
                    <a:lumOff val="-4784"/>
                  </a:schemeClr>
                </a:solidFill>
              </a:defRPr>
            </a:lvl1pPr>
          </a:lstStyle>
          <a:p>
            <a:r>
              <a:rPr dirty="0" err="1"/>
              <a:t>Prinsjesdag</a:t>
            </a:r>
            <a:endParaRPr dirty="0"/>
          </a:p>
        </p:txBody>
      </p:sp>
      <p:pic>
        <p:nvPicPr>
          <p:cNvPr id="163" name="Afbeelding" descr="Afbeelding"/>
          <p:cNvPicPr>
            <a:picLocks noChangeAspect="1"/>
          </p:cNvPicPr>
          <p:nvPr/>
        </p:nvPicPr>
        <p:blipFill>
          <a:blip r:embed="rId2"/>
          <a:stretch>
            <a:fillRect/>
          </a:stretch>
        </p:blipFill>
        <p:spPr>
          <a:xfrm>
            <a:off x="476224" y="381168"/>
            <a:ext cx="4432352" cy="1252731"/>
          </a:xfrm>
          <a:prstGeom prst="rect">
            <a:avLst/>
          </a:prstGeom>
          <a:ln w="12700">
            <a:miter lim="400000"/>
          </a:ln>
        </p:spPr>
      </p:pic>
      <p:pic>
        <p:nvPicPr>
          <p:cNvPr id="164" name="Afbeelding" descr="Afbeelding"/>
          <p:cNvPicPr>
            <a:picLocks noChangeAspect="1"/>
          </p:cNvPicPr>
          <p:nvPr/>
        </p:nvPicPr>
        <p:blipFill>
          <a:blip r:embed="rId3"/>
          <a:stretch>
            <a:fillRect/>
          </a:stretch>
        </p:blipFill>
        <p:spPr>
          <a:xfrm>
            <a:off x="-101600" y="4327807"/>
            <a:ext cx="13287379" cy="2672598"/>
          </a:xfrm>
          <a:prstGeom prst="rect">
            <a:avLst/>
          </a:prstGeom>
          <a:ln w="12700">
            <a:miter lim="400000"/>
          </a:ln>
        </p:spPr>
      </p:pic>
    </p:spTree>
    <p:extLst>
      <p:ext uri="{BB962C8B-B14F-4D97-AF65-F5344CB8AC3E}">
        <p14:creationId xmlns:p14="http://schemas.microsoft.com/office/powerpoint/2010/main" val="38769793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el 7"/>
          <p:cNvSpPr txBox="1">
            <a:spLocks noGrp="1"/>
          </p:cNvSpPr>
          <p:nvPr>
            <p:ph type="title"/>
          </p:nvPr>
        </p:nvSpPr>
        <p:spPr>
          <a:xfrm>
            <a:off x="634999" y="1387880"/>
            <a:ext cx="10923590" cy="633413"/>
          </a:xfrm>
          <a:prstGeom prst="rect">
            <a:avLst/>
          </a:prstGeom>
        </p:spPr>
        <p:txBody>
          <a:bodyPr>
            <a:normAutofit fontScale="90000"/>
          </a:bodyPr>
          <a:lstStyle>
            <a:lvl1pPr defTabSz="886968">
              <a:lnSpc>
                <a:spcPct val="100000"/>
              </a:lnSpc>
              <a:defRPr sz="4268" b="0">
                <a:solidFill>
                  <a:schemeClr val="accent4">
                    <a:lumOff val="-4784"/>
                  </a:schemeClr>
                </a:solidFill>
              </a:defRPr>
            </a:lvl1pPr>
          </a:lstStyle>
          <a:p>
            <a:r>
              <a:t>Groep 7 en 8</a:t>
            </a:r>
          </a:p>
        </p:txBody>
      </p:sp>
      <p:sp>
        <p:nvSpPr>
          <p:cNvPr id="182" name="Tijdelijke aanduiding voor dianummer 13"/>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pic>
        <p:nvPicPr>
          <p:cNvPr id="183" name="Afbeelding" descr="Afbeelding"/>
          <p:cNvPicPr>
            <a:picLocks noChangeAspect="1"/>
          </p:cNvPicPr>
          <p:nvPr/>
        </p:nvPicPr>
        <p:blipFill>
          <a:blip r:embed="rId2"/>
          <a:stretch>
            <a:fillRect/>
          </a:stretch>
        </p:blipFill>
        <p:spPr>
          <a:xfrm>
            <a:off x="3435709" y="1887409"/>
            <a:ext cx="6446972" cy="2802447"/>
          </a:xfrm>
          <a:prstGeom prst="rect">
            <a:avLst/>
          </a:prstGeom>
          <a:ln w="12700">
            <a:miter lim="400000"/>
          </a:ln>
        </p:spPr>
      </p:pic>
      <p:pic>
        <p:nvPicPr>
          <p:cNvPr id="184" name="Afbeelding" descr="Afbeelding"/>
          <p:cNvPicPr>
            <a:picLocks noChangeAspect="1"/>
          </p:cNvPicPr>
          <p:nvPr/>
        </p:nvPicPr>
        <p:blipFill>
          <a:blip r:embed="rId3"/>
          <a:stretch>
            <a:fillRect/>
          </a:stretch>
        </p:blipFill>
        <p:spPr>
          <a:xfrm>
            <a:off x="-672762" y="3670474"/>
            <a:ext cx="13215181" cy="3292282"/>
          </a:xfrm>
          <a:prstGeom prst="rect">
            <a:avLst/>
          </a:prstGeom>
          <a:ln w="12700">
            <a:miter lim="400000"/>
          </a:ln>
        </p:spPr>
      </p:pic>
      <p:pic>
        <p:nvPicPr>
          <p:cNvPr id="185" name="Afbeelding" descr="Afbeelding"/>
          <p:cNvPicPr>
            <a:picLocks noChangeAspect="1"/>
          </p:cNvPicPr>
          <p:nvPr/>
        </p:nvPicPr>
        <p:blipFill>
          <a:blip r:embed="rId4"/>
          <a:stretch>
            <a:fillRect/>
          </a:stretch>
        </p:blipFill>
        <p:spPr>
          <a:xfrm flipH="1">
            <a:off x="1500663" y="4725260"/>
            <a:ext cx="6736901" cy="2267134"/>
          </a:xfrm>
          <a:prstGeom prst="rect">
            <a:avLst/>
          </a:prstGeom>
          <a:ln w="12700">
            <a:miter lim="400000"/>
          </a:ln>
        </p:spPr>
      </p:pic>
      <p:pic>
        <p:nvPicPr>
          <p:cNvPr id="186" name="Afbeelding" descr="Afbeelding"/>
          <p:cNvPicPr>
            <a:picLocks noChangeAspect="1"/>
          </p:cNvPicPr>
          <p:nvPr/>
        </p:nvPicPr>
        <p:blipFill>
          <a:blip r:embed="rId5"/>
          <a:stretch>
            <a:fillRect/>
          </a:stretch>
        </p:blipFill>
        <p:spPr>
          <a:xfrm>
            <a:off x="10110227" y="3782286"/>
            <a:ext cx="911875" cy="947804"/>
          </a:xfrm>
          <a:prstGeom prst="rect">
            <a:avLst/>
          </a:prstGeom>
          <a:ln w="12700">
            <a:miter lim="400000"/>
          </a:ln>
        </p:spPr>
      </p:pic>
      <p:pic>
        <p:nvPicPr>
          <p:cNvPr id="187" name="Afbeelding" descr="Afbeelding"/>
          <p:cNvPicPr>
            <a:picLocks noChangeAspect="1"/>
          </p:cNvPicPr>
          <p:nvPr/>
        </p:nvPicPr>
        <p:blipFill>
          <a:blip r:embed="rId6"/>
          <a:stretch>
            <a:fillRect/>
          </a:stretch>
        </p:blipFill>
        <p:spPr>
          <a:xfrm>
            <a:off x="2000465" y="3458903"/>
            <a:ext cx="740417" cy="758989"/>
          </a:xfrm>
          <a:prstGeom prst="rect">
            <a:avLst/>
          </a:prstGeom>
          <a:ln w="12700">
            <a:miter lim="400000"/>
          </a:ln>
        </p:spPr>
      </p:pic>
      <p:pic>
        <p:nvPicPr>
          <p:cNvPr id="188" name="Afbeelding" descr="Afbeelding"/>
          <p:cNvPicPr>
            <a:picLocks noChangeAspect="1"/>
          </p:cNvPicPr>
          <p:nvPr/>
        </p:nvPicPr>
        <p:blipFill>
          <a:blip r:embed="rId5"/>
          <a:stretch>
            <a:fillRect/>
          </a:stretch>
        </p:blipFill>
        <p:spPr>
          <a:xfrm rot="17562565">
            <a:off x="7803771" y="601078"/>
            <a:ext cx="1285078" cy="1335713"/>
          </a:xfrm>
          <a:prstGeom prst="rect">
            <a:avLst/>
          </a:prstGeom>
          <a:ln w="12700">
            <a:miter lim="400000"/>
          </a:ln>
        </p:spPr>
      </p:pic>
      <p:sp>
        <p:nvSpPr>
          <p:cNvPr id="189" name="Tijdelijke aanduiding voor dianummer 13"/>
          <p:cNvSpPr txBox="1"/>
          <p:nvPr/>
        </p:nvSpPr>
        <p:spPr>
          <a:xfrm>
            <a:off x="11431588" y="6406417"/>
            <a:ext cx="127001" cy="1370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b">
            <a:spAutoFit/>
          </a:bodyPr>
          <a:lstStyle>
            <a:lvl1pPr algn="r">
              <a:defRPr sz="1000">
                <a:solidFill>
                  <a:srgbClr val="FFFFFF"/>
                </a:solidFill>
                <a:latin typeface="+mj-lt"/>
                <a:ea typeface="+mj-ea"/>
                <a:cs typeface="+mj-cs"/>
                <a:sym typeface="Calibri"/>
              </a:defRPr>
            </a:lvl1pPr>
          </a:lstStyle>
          <a:p>
            <a:fld id="{86CB4B4D-7CA3-9044-876B-883B54F8677D}" type="slidenum">
              <a:rPr/>
              <a:t>25</a:t>
            </a:fld>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hthoek"/>
          <p:cNvSpPr/>
          <p:nvPr/>
        </p:nvSpPr>
        <p:spPr>
          <a:xfrm>
            <a:off x="6100233" y="0"/>
            <a:ext cx="6096001" cy="6858001"/>
          </a:xfrm>
          <a:prstGeom prst="rect">
            <a:avLst/>
          </a:prstGeom>
          <a:solidFill>
            <a:schemeClr val="accent4">
              <a:lumOff val="-4784"/>
            </a:schemeClr>
          </a:solidFill>
          <a:ln w="12700">
            <a:miter lim="400000"/>
          </a:ln>
        </p:spPr>
        <p:txBody>
          <a:bodyPr lIns="45719" rIns="45719" anchor="ctr"/>
          <a:lstStyle/>
          <a:p>
            <a:endParaRPr/>
          </a:p>
        </p:txBody>
      </p:sp>
      <p:sp>
        <p:nvSpPr>
          <p:cNvPr id="192" name="Tijdelijke aanduiding voor dianummer 5"/>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
        <p:nvSpPr>
          <p:cNvPr id="193" name="Titel 11"/>
          <p:cNvSpPr txBox="1">
            <a:spLocks noGrp="1"/>
          </p:cNvSpPr>
          <p:nvPr>
            <p:ph type="title"/>
          </p:nvPr>
        </p:nvSpPr>
        <p:spPr>
          <a:xfrm>
            <a:off x="6554788" y="1354667"/>
            <a:ext cx="5350341" cy="1151466"/>
          </a:xfrm>
          <a:prstGeom prst="rect">
            <a:avLst/>
          </a:prstGeom>
        </p:spPr>
        <p:txBody>
          <a:bodyPr anchor="t">
            <a:normAutofit fontScale="90000"/>
          </a:bodyPr>
          <a:lstStyle>
            <a:lvl1pPr>
              <a:defRPr>
                <a:solidFill>
                  <a:srgbClr val="FFFFFF"/>
                </a:solidFill>
              </a:defRPr>
            </a:lvl1pPr>
          </a:lstStyle>
          <a:p>
            <a:r>
              <a:rPr lang="nl-NL" dirty="0"/>
              <a:t>Ken jij P</a:t>
            </a:r>
            <a:r>
              <a:rPr dirty="0" err="1"/>
              <a:t>rinsjesdag</a:t>
            </a:r>
            <a:r>
              <a:rPr dirty="0"/>
              <a:t>?</a:t>
            </a:r>
            <a:r>
              <a:rPr lang="nl-NL" dirty="0"/>
              <a:t> </a:t>
            </a:r>
            <a:br>
              <a:rPr lang="nl-NL" dirty="0"/>
            </a:br>
            <a:r>
              <a:rPr lang="nl-NL" dirty="0"/>
              <a:t>Waar denk je aan bij die dag?</a:t>
            </a:r>
            <a:endParaRPr dirty="0"/>
          </a:p>
        </p:txBody>
      </p:sp>
      <p:pic>
        <p:nvPicPr>
          <p:cNvPr id="194" name="Afbeelding" descr="Afbeelding"/>
          <p:cNvPicPr>
            <a:picLocks noChangeAspect="1"/>
          </p:cNvPicPr>
          <p:nvPr/>
        </p:nvPicPr>
        <p:blipFill>
          <a:blip r:embed="rId2"/>
          <a:stretch>
            <a:fillRect/>
          </a:stretch>
        </p:blipFill>
        <p:spPr>
          <a:xfrm>
            <a:off x="565509" y="2449576"/>
            <a:ext cx="10198361" cy="4433147"/>
          </a:xfrm>
          <a:prstGeom prst="rect">
            <a:avLst/>
          </a:prstGeom>
          <a:ln w="12700">
            <a:miter lim="400000"/>
          </a:ln>
        </p:spPr>
      </p:pic>
    </p:spTree>
    <p:extLst>
      <p:ext uri="{BB962C8B-B14F-4D97-AF65-F5344CB8AC3E}">
        <p14:creationId xmlns:p14="http://schemas.microsoft.com/office/powerpoint/2010/main" val="116368022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ijdelijke aanduiding voor voettekst 4"/>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sp>
        <p:nvSpPr>
          <p:cNvPr id="221"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
        <p:nvSpPr>
          <p:cNvPr id="222" name="Titel 2"/>
          <p:cNvSpPr txBox="1">
            <a:spLocks noGrp="1"/>
          </p:cNvSpPr>
          <p:nvPr>
            <p:ph type="title"/>
          </p:nvPr>
        </p:nvSpPr>
        <p:spPr>
          <a:xfrm>
            <a:off x="634999" y="1354667"/>
            <a:ext cx="9468372" cy="669397"/>
          </a:xfrm>
          <a:prstGeom prst="rect">
            <a:avLst/>
          </a:prstGeom>
        </p:spPr>
        <p:txBody>
          <a:bodyPr anchor="t"/>
          <a:lstStyle>
            <a:lvl1pPr>
              <a:defRPr b="0"/>
            </a:lvl1pPr>
          </a:lstStyle>
          <a:p>
            <a:r>
              <a:t>Prinsjesdag</a:t>
            </a:r>
          </a:p>
        </p:txBody>
      </p:sp>
      <p:pic>
        <p:nvPicPr>
          <p:cNvPr id="223" name="Derde Kamer Handboek politiek deel 1: Prinsjesdag" descr="Derde Kamer Handboek politiek deel 1: Prinsjesdag"/>
          <p:cNvPicPr>
            <a:picLocks/>
          </p:cNvPicPr>
          <p:nvPr>
            <a:videoFile r:link="rId1"/>
          </p:nvPr>
        </p:nvPicPr>
        <p:blipFill>
          <a:blip r:embed="rId3"/>
          <a:stretch>
            <a:fillRect/>
          </a:stretch>
        </p:blipFill>
        <p:spPr>
          <a:xfrm>
            <a:off x="3048000" y="1143000"/>
            <a:ext cx="6096000" cy="4572000"/>
          </a:xfrm>
          <a:prstGeom prst="rect">
            <a:avLst/>
          </a:prstGeom>
        </p:spPr>
      </p:pic>
      <p:grpSp>
        <p:nvGrpSpPr>
          <p:cNvPr id="226" name="Groepeer">
            <a:hlinkClick r:id="rId4"/>
          </p:cNvPr>
          <p:cNvGrpSpPr/>
          <p:nvPr/>
        </p:nvGrpSpPr>
        <p:grpSpPr>
          <a:xfrm>
            <a:off x="657555" y="3180920"/>
            <a:ext cx="2206925" cy="496161"/>
            <a:chOff x="0" y="0"/>
            <a:chExt cx="2206923" cy="496160"/>
          </a:xfrm>
        </p:grpSpPr>
        <p:sp>
          <p:nvSpPr>
            <p:cNvPr id="224" name="Afgeronde rechthoek"/>
            <p:cNvSpPr/>
            <p:nvPr/>
          </p:nvSpPr>
          <p:spPr>
            <a:xfrm>
              <a:off x="0" y="0"/>
              <a:ext cx="2206923" cy="496160"/>
            </a:xfrm>
            <a:prstGeom prst="roundRect">
              <a:avLst>
                <a:gd name="adj" fmla="val 47018"/>
              </a:avLst>
            </a:prstGeom>
            <a:solidFill>
              <a:schemeClr val="accent4">
                <a:lumOff val="-4784"/>
              </a:schemeClr>
            </a:solidFill>
            <a:ln w="12700" cap="flat">
              <a:noFill/>
              <a:miter lim="400000"/>
            </a:ln>
            <a:effectLst/>
          </p:spPr>
          <p:txBody>
            <a:bodyPr wrap="square" lIns="45719" tIns="45719" rIns="45719" bIns="45719" numCol="1" anchor="ctr">
              <a:noAutofit/>
            </a:bodyPr>
            <a:lstStyle/>
            <a:p>
              <a:endParaRPr/>
            </a:p>
          </p:txBody>
        </p:sp>
        <p:sp>
          <p:nvSpPr>
            <p:cNvPr id="225" name="BEKIJK OP YOUTUBE"/>
            <p:cNvSpPr txBox="1"/>
            <p:nvPr/>
          </p:nvSpPr>
          <p:spPr>
            <a:xfrm>
              <a:off x="143778" y="62755"/>
              <a:ext cx="1919366" cy="310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700" b="1">
                  <a:solidFill>
                    <a:srgbClr val="FFFFFF"/>
                  </a:solidFill>
                  <a:latin typeface="+mj-lt"/>
                  <a:ea typeface="+mj-ea"/>
                  <a:cs typeface="+mj-cs"/>
                  <a:sym typeface="Calibri"/>
                </a:defRPr>
              </a:lvl1pPr>
            </a:lstStyle>
            <a:p>
              <a:r>
                <a:rPr dirty="0"/>
                <a:t>BEKIJK OP YOUTUBE</a:t>
              </a:r>
            </a:p>
          </p:txBody>
        </p:sp>
      </p:grpSp>
    </p:spTree>
    <p:extLst>
      <p:ext uri="{BB962C8B-B14F-4D97-AF65-F5344CB8AC3E}">
        <p14:creationId xmlns:p14="http://schemas.microsoft.com/office/powerpoint/2010/main" val="122462499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3"/>
                </p:tgtEl>
              </p:cMediaNode>
            </p:video>
            <p:seq concurrent="1" prevAc="none" nextAc="seek">
              <p:cTn id="8" restart="whenNotActive" fill="hold" evtFilter="cancelBubble" nodeType="interactiveSeq">
                <p:stCondLst>
                  <p:cond evt="onClick" delay="0">
                    <p:tgtEl>
                      <p:spTgt spid="2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3"/>
                                        </p:tgtEl>
                                      </p:cBhvr>
                                    </p:cmd>
                                  </p:childTnLst>
                                </p:cTn>
                              </p:par>
                            </p:childTnLst>
                          </p:cTn>
                        </p:par>
                      </p:childTnLst>
                    </p:cTn>
                  </p:par>
                </p:childTnLst>
              </p:cTn>
              <p:nextCondLst>
                <p:cond evt="onClick" delay="0">
                  <p:tgtEl>
                    <p:spTgt spid="22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Afbeelding" descr="Afbeelding"/>
          <p:cNvPicPr>
            <a:picLocks noChangeAspect="1"/>
          </p:cNvPicPr>
          <p:nvPr/>
        </p:nvPicPr>
        <p:blipFill>
          <a:blip r:embed="rId2"/>
          <a:stretch>
            <a:fillRect/>
          </a:stretch>
        </p:blipFill>
        <p:spPr>
          <a:xfrm>
            <a:off x="-1" y="1507330"/>
            <a:ext cx="12192001" cy="5384274"/>
          </a:xfrm>
          <a:prstGeom prst="rect">
            <a:avLst/>
          </a:prstGeom>
          <a:ln w="12700">
            <a:miter lim="400000"/>
          </a:ln>
        </p:spPr>
      </p:pic>
      <p:pic>
        <p:nvPicPr>
          <p:cNvPr id="197" name="Tijdelijke aanduiding voor afbeelding 2" descr="Tijdelijke aanduiding voor afbeelding 2"/>
          <p:cNvPicPr>
            <a:picLocks noGrp="1" noChangeAspect="1"/>
          </p:cNvPicPr>
          <p:nvPr>
            <p:ph type="pic" idx="21"/>
          </p:nvPr>
        </p:nvPicPr>
        <p:blipFill>
          <a:blip r:embed="rId3"/>
          <a:srcRect/>
          <a:stretch>
            <a:fillRect/>
          </a:stretch>
        </p:blipFill>
        <p:spPr>
          <a:xfrm>
            <a:off x="7525672" y="441920"/>
            <a:ext cx="2555574" cy="5974061"/>
          </a:xfrm>
          <a:prstGeom prst="rect">
            <a:avLst/>
          </a:prstGeom>
        </p:spPr>
      </p:pic>
      <p:sp>
        <p:nvSpPr>
          <p:cNvPr id="198" name="De Koning spreekt tijdens de Verenigde Vergadering van de Staten-Generaal de troonrede uit. Hierin staan de plannen van het kabinet voor het komende jaar.   De Koning schrijft de troonrede niet zelf. Iedere minister schrijft over het eigen ministerie. De"/>
          <p:cNvSpPr txBox="1">
            <a:spLocks noGrp="1"/>
          </p:cNvSpPr>
          <p:nvPr>
            <p:ph type="body" sz="half" idx="1"/>
          </p:nvPr>
        </p:nvSpPr>
        <p:spPr>
          <a:xfrm>
            <a:off x="635000" y="2636076"/>
            <a:ext cx="5003800" cy="3579814"/>
          </a:xfrm>
          <a:prstGeom prst="rect">
            <a:avLst/>
          </a:prstGeom>
        </p:spPr>
        <p:txBody>
          <a:bodyPr/>
          <a:lstStyle/>
          <a:p>
            <a:pPr marL="0" indent="0">
              <a:buClrTx/>
              <a:buSzTx/>
              <a:buFontTx/>
              <a:buNone/>
              <a:defRPr>
                <a:solidFill>
                  <a:srgbClr val="535353"/>
                </a:solidFill>
              </a:defRPr>
            </a:pPr>
            <a:r>
              <a:rPr lang="nl-NL" dirty="0"/>
              <a:t>De Koning spreekt tijdens de Verenigde Vergadering van de Staten-Generaal  de troonrede uit. </a:t>
            </a:r>
            <a:r>
              <a:rPr lang="nl-NL"/>
              <a:t>Hierin staan de plannen van de regering voor het komende jaar.</a:t>
            </a:r>
            <a:endParaRPr dirty="0"/>
          </a:p>
        </p:txBody>
      </p:sp>
      <p:sp>
        <p:nvSpPr>
          <p:cNvPr id="199"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200" name="Plannen kabinet"/>
          <p:cNvSpPr txBox="1">
            <a:spLocks noGrp="1"/>
          </p:cNvSpPr>
          <p:nvPr>
            <p:ph type="title"/>
          </p:nvPr>
        </p:nvSpPr>
        <p:spPr>
          <a:prstGeom prst="rect">
            <a:avLst/>
          </a:prstGeom>
        </p:spPr>
        <p:txBody>
          <a:bodyPr anchor="t"/>
          <a:lstStyle/>
          <a:p>
            <a:r>
              <a:t>Plannen kabinet</a:t>
            </a:r>
          </a:p>
        </p:txBody>
      </p:sp>
    </p:spTree>
    <p:extLst>
      <p:ext uri="{BB962C8B-B14F-4D97-AF65-F5344CB8AC3E}">
        <p14:creationId xmlns:p14="http://schemas.microsoft.com/office/powerpoint/2010/main" val="100224861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Afbeelding" descr="Afbeelding"/>
          <p:cNvPicPr>
            <a:picLocks noChangeAspect="1"/>
          </p:cNvPicPr>
          <p:nvPr/>
        </p:nvPicPr>
        <p:blipFill>
          <a:blip r:embed="rId2"/>
          <a:stretch>
            <a:fillRect/>
          </a:stretch>
        </p:blipFill>
        <p:spPr>
          <a:xfrm>
            <a:off x="-1" y="1283847"/>
            <a:ext cx="12192001" cy="5594172"/>
          </a:xfrm>
          <a:prstGeom prst="rect">
            <a:avLst/>
          </a:prstGeom>
          <a:ln w="12700">
            <a:miter lim="400000"/>
          </a:ln>
        </p:spPr>
      </p:pic>
      <p:sp>
        <p:nvSpPr>
          <p:cNvPr id="203" name="Na de troonrede biedt de minister van Financiën het koffertje met de opdruk ‘Derde dinsdag in september’ aan in de Tweede Kamer. In dat koffertje zitten de Miljoenennota en de rijksbegroting.…"/>
          <p:cNvSpPr txBox="1">
            <a:spLocks noGrp="1"/>
          </p:cNvSpPr>
          <p:nvPr>
            <p:ph type="body" sz="half" idx="1"/>
          </p:nvPr>
        </p:nvSpPr>
        <p:spPr>
          <a:xfrm>
            <a:off x="6301514" y="2636077"/>
            <a:ext cx="5003801" cy="3579813"/>
          </a:xfrm>
          <a:prstGeom prst="rect">
            <a:avLst/>
          </a:prstGeom>
        </p:spPr>
        <p:txBody>
          <a:bodyPr>
            <a:normAutofit/>
          </a:bodyPr>
          <a:lstStyle/>
          <a:p>
            <a:pPr marL="0" indent="0" defTabSz="777240">
              <a:spcBef>
                <a:spcPts val="1200"/>
              </a:spcBef>
              <a:buClrTx/>
              <a:buSzTx/>
              <a:buFontTx/>
              <a:buNone/>
              <a:defRPr sz="2040">
                <a:solidFill>
                  <a:srgbClr val="535353"/>
                </a:solidFill>
              </a:defRPr>
            </a:pPr>
            <a:r>
              <a:rPr lang="nl-NL" dirty="0"/>
              <a:t>De minister van Financiën biedt in de Tweede Kamer het koffertje aan. Daarin zitten de Miljoenennota met de belangrijkste financiële plannen, en de rijksbegroting met de  inkomsten en uitgaven van de ministeries. </a:t>
            </a:r>
            <a:endParaRPr dirty="0"/>
          </a:p>
        </p:txBody>
      </p:sp>
      <p:sp>
        <p:nvSpPr>
          <p:cNvPr id="204"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
        <p:nvSpPr>
          <p:cNvPr id="205" name="Koffertje met Miljoenennota…"/>
          <p:cNvSpPr txBox="1">
            <a:spLocks noGrp="1"/>
          </p:cNvSpPr>
          <p:nvPr>
            <p:ph type="title"/>
          </p:nvPr>
        </p:nvSpPr>
        <p:spPr>
          <a:xfrm>
            <a:off x="6301514" y="1337732"/>
            <a:ext cx="5424321" cy="1168401"/>
          </a:xfrm>
          <a:prstGeom prst="rect">
            <a:avLst/>
          </a:prstGeom>
        </p:spPr>
        <p:txBody>
          <a:bodyPr anchor="t"/>
          <a:lstStyle/>
          <a:p>
            <a:pPr defTabSz="822959">
              <a:defRPr sz="3239"/>
            </a:pPr>
            <a:r>
              <a:rPr dirty="0" err="1"/>
              <a:t>Koffertje</a:t>
            </a:r>
            <a:r>
              <a:rPr dirty="0"/>
              <a:t> met </a:t>
            </a:r>
            <a:r>
              <a:rPr dirty="0" err="1"/>
              <a:t>Miljoenennota</a:t>
            </a:r>
            <a:r>
              <a:rPr dirty="0"/>
              <a:t> </a:t>
            </a:r>
          </a:p>
          <a:p>
            <a:pPr defTabSz="822959">
              <a:defRPr sz="3239"/>
            </a:pPr>
            <a:r>
              <a:rPr dirty="0" err="1"/>
              <a:t>en</a:t>
            </a:r>
            <a:r>
              <a:rPr dirty="0"/>
              <a:t> </a:t>
            </a:r>
            <a:r>
              <a:rPr dirty="0" err="1"/>
              <a:t>rijksbegroting</a:t>
            </a:r>
            <a:endParaRPr dirty="0"/>
          </a:p>
        </p:txBody>
      </p:sp>
      <p:pic>
        <p:nvPicPr>
          <p:cNvPr id="206" name="Afbeelding" descr="Afbeelding"/>
          <p:cNvPicPr>
            <a:picLocks noChangeAspect="1"/>
          </p:cNvPicPr>
          <p:nvPr/>
        </p:nvPicPr>
        <p:blipFill>
          <a:blip r:embed="rId3"/>
          <a:stretch>
            <a:fillRect/>
          </a:stretch>
        </p:blipFill>
        <p:spPr>
          <a:xfrm>
            <a:off x="2123992" y="1305537"/>
            <a:ext cx="2095397" cy="4592140"/>
          </a:xfrm>
          <a:prstGeom prst="rect">
            <a:avLst/>
          </a:prstGeom>
          <a:ln w="12700">
            <a:miter lim="400000"/>
          </a:ln>
        </p:spPr>
      </p:pic>
    </p:spTree>
    <p:extLst>
      <p:ext uri="{BB962C8B-B14F-4D97-AF65-F5344CB8AC3E}">
        <p14:creationId xmlns:p14="http://schemas.microsoft.com/office/powerpoint/2010/main" val="231547083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hthoek"/>
          <p:cNvSpPr/>
          <p:nvPr/>
        </p:nvSpPr>
        <p:spPr>
          <a:xfrm>
            <a:off x="6100233" y="0"/>
            <a:ext cx="6096001" cy="6858001"/>
          </a:xfrm>
          <a:prstGeom prst="rect">
            <a:avLst/>
          </a:prstGeom>
          <a:solidFill>
            <a:schemeClr val="accent4">
              <a:lumOff val="-4784"/>
            </a:schemeClr>
          </a:solidFill>
          <a:ln w="12700">
            <a:miter lim="400000"/>
          </a:ln>
        </p:spPr>
        <p:txBody>
          <a:bodyPr lIns="45719" rIns="45719" anchor="ctr"/>
          <a:lstStyle/>
          <a:p>
            <a:endParaRPr/>
          </a:p>
        </p:txBody>
      </p:sp>
      <p:sp>
        <p:nvSpPr>
          <p:cNvPr id="192" name="Tijdelijke aanduiding voor dianummer 5"/>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93" name="Titel 11"/>
          <p:cNvSpPr txBox="1">
            <a:spLocks noGrp="1"/>
          </p:cNvSpPr>
          <p:nvPr>
            <p:ph type="title"/>
          </p:nvPr>
        </p:nvSpPr>
        <p:spPr>
          <a:xfrm>
            <a:off x="6554788" y="1354667"/>
            <a:ext cx="5350341" cy="1151466"/>
          </a:xfrm>
          <a:prstGeom prst="rect">
            <a:avLst/>
          </a:prstGeom>
        </p:spPr>
        <p:txBody>
          <a:bodyPr anchor="t">
            <a:normAutofit fontScale="90000"/>
          </a:bodyPr>
          <a:lstStyle>
            <a:lvl1pPr>
              <a:defRPr>
                <a:solidFill>
                  <a:srgbClr val="FFFFFF"/>
                </a:solidFill>
              </a:defRPr>
            </a:lvl1pPr>
          </a:lstStyle>
          <a:p>
            <a:r>
              <a:rPr lang="nl-NL" dirty="0"/>
              <a:t>Ken jij P</a:t>
            </a:r>
            <a:r>
              <a:rPr dirty="0" err="1"/>
              <a:t>rinsjesdag</a:t>
            </a:r>
            <a:r>
              <a:rPr dirty="0"/>
              <a:t>?</a:t>
            </a:r>
            <a:r>
              <a:rPr lang="nl-NL" dirty="0"/>
              <a:t> </a:t>
            </a:r>
            <a:br>
              <a:rPr lang="nl-NL" dirty="0"/>
            </a:br>
            <a:r>
              <a:rPr lang="nl-NL" dirty="0"/>
              <a:t>Waar denk je aan bij die dag?</a:t>
            </a:r>
            <a:endParaRPr dirty="0"/>
          </a:p>
        </p:txBody>
      </p:sp>
      <p:pic>
        <p:nvPicPr>
          <p:cNvPr id="194" name="Afbeelding" descr="Afbeelding"/>
          <p:cNvPicPr>
            <a:picLocks noChangeAspect="1"/>
          </p:cNvPicPr>
          <p:nvPr/>
        </p:nvPicPr>
        <p:blipFill>
          <a:blip r:embed="rId2"/>
          <a:stretch>
            <a:fillRect/>
          </a:stretch>
        </p:blipFill>
        <p:spPr>
          <a:xfrm>
            <a:off x="565509" y="2449576"/>
            <a:ext cx="10198361" cy="4433147"/>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jdelijke aanduiding voor voettekst 4"/>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sp>
        <p:nvSpPr>
          <p:cNvPr id="229"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
        <p:nvSpPr>
          <p:cNvPr id="230" name="Titel 2"/>
          <p:cNvSpPr txBox="1">
            <a:spLocks noGrp="1"/>
          </p:cNvSpPr>
          <p:nvPr>
            <p:ph type="title"/>
          </p:nvPr>
        </p:nvSpPr>
        <p:spPr>
          <a:xfrm>
            <a:off x="634999" y="1354667"/>
            <a:ext cx="9468372" cy="4282320"/>
          </a:xfrm>
          <a:prstGeom prst="rect">
            <a:avLst/>
          </a:prstGeom>
        </p:spPr>
        <p:txBody>
          <a:bodyPr anchor="t"/>
          <a:lstStyle/>
          <a:p>
            <a:pPr>
              <a:defRPr b="0"/>
            </a:pPr>
            <a:r>
              <a:t>Wat zit er</a:t>
            </a:r>
          </a:p>
          <a:p>
            <a:pPr>
              <a:defRPr b="0"/>
            </a:pPr>
            <a:r>
              <a:t>in het</a:t>
            </a:r>
          </a:p>
          <a:p>
            <a:pPr>
              <a:defRPr b="0"/>
            </a:pPr>
            <a:r>
              <a:t>koffertje? </a:t>
            </a:r>
          </a:p>
        </p:txBody>
      </p:sp>
      <p:pic>
        <p:nvPicPr>
          <p:cNvPr id="231" name="Derde Kamer Handboek politiek deel 2: Derde Dinsdag" descr="Derde Kamer Handboek politiek deel 2: Derde Dinsdag"/>
          <p:cNvPicPr>
            <a:picLocks/>
          </p:cNvPicPr>
          <p:nvPr>
            <a:videoFile r:link="rId1"/>
          </p:nvPr>
        </p:nvPicPr>
        <p:blipFill>
          <a:blip r:embed="rId3"/>
          <a:stretch>
            <a:fillRect/>
          </a:stretch>
        </p:blipFill>
        <p:spPr>
          <a:xfrm>
            <a:off x="3048000" y="1143000"/>
            <a:ext cx="6096000" cy="4572000"/>
          </a:xfrm>
          <a:prstGeom prst="rect">
            <a:avLst/>
          </a:prstGeom>
        </p:spPr>
      </p:pic>
      <p:grpSp>
        <p:nvGrpSpPr>
          <p:cNvPr id="234" name="Groepeer">
            <a:hlinkClick r:id="rId4"/>
          </p:cNvPr>
          <p:cNvGrpSpPr/>
          <p:nvPr/>
        </p:nvGrpSpPr>
        <p:grpSpPr>
          <a:xfrm>
            <a:off x="640672" y="3247746"/>
            <a:ext cx="2206924" cy="496162"/>
            <a:chOff x="0" y="0"/>
            <a:chExt cx="2206923" cy="496160"/>
          </a:xfrm>
        </p:grpSpPr>
        <p:sp>
          <p:nvSpPr>
            <p:cNvPr id="232" name="Afgeronde rechthoek"/>
            <p:cNvSpPr/>
            <p:nvPr/>
          </p:nvSpPr>
          <p:spPr>
            <a:xfrm>
              <a:off x="0" y="0"/>
              <a:ext cx="2206923" cy="496160"/>
            </a:xfrm>
            <a:prstGeom prst="roundRect">
              <a:avLst>
                <a:gd name="adj" fmla="val 47018"/>
              </a:avLst>
            </a:prstGeom>
            <a:solidFill>
              <a:schemeClr val="accent4">
                <a:lumOff val="-4784"/>
              </a:schemeClr>
            </a:solidFill>
            <a:ln w="12700" cap="flat">
              <a:noFill/>
              <a:miter lim="400000"/>
            </a:ln>
            <a:effectLst/>
          </p:spPr>
          <p:txBody>
            <a:bodyPr wrap="square" lIns="45719" tIns="45719" rIns="45719" bIns="45719" numCol="1" anchor="ctr">
              <a:noAutofit/>
            </a:bodyPr>
            <a:lstStyle/>
            <a:p>
              <a:endParaRPr/>
            </a:p>
          </p:txBody>
        </p:sp>
        <p:sp>
          <p:nvSpPr>
            <p:cNvPr id="233" name="BEKIJK OP YOUTUBE"/>
            <p:cNvSpPr txBox="1"/>
            <p:nvPr/>
          </p:nvSpPr>
          <p:spPr>
            <a:xfrm>
              <a:off x="143778" y="69674"/>
              <a:ext cx="1919366" cy="3104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700" b="1">
                  <a:solidFill>
                    <a:srgbClr val="FFFFFF"/>
                  </a:solidFill>
                  <a:latin typeface="+mj-lt"/>
                  <a:ea typeface="+mj-ea"/>
                  <a:cs typeface="+mj-cs"/>
                  <a:sym typeface="Calibri"/>
                </a:defRPr>
              </a:lvl1pPr>
            </a:lstStyle>
            <a:p>
              <a:r>
                <a:rPr dirty="0"/>
                <a:t>BEKIJK OP YOUTUBE</a:t>
              </a:r>
            </a:p>
          </p:txBody>
        </p:sp>
      </p:grpSp>
    </p:spTree>
    <p:extLst>
      <p:ext uri="{BB962C8B-B14F-4D97-AF65-F5344CB8AC3E}">
        <p14:creationId xmlns:p14="http://schemas.microsoft.com/office/powerpoint/2010/main" val="63775502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1"/>
                </p:tgtEl>
              </p:cMediaNode>
            </p:video>
            <p:seq concurrent="1" prevAc="none" nextAc="seek">
              <p:cTn id="8" restart="whenNotActive" fill="hold" evtFilter="cancelBubble" nodeType="interactiveSeq">
                <p:stCondLst>
                  <p:cond evt="onClick" delay="0">
                    <p:tgtEl>
                      <p:spTgt spid="2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1"/>
                                        </p:tgtEl>
                                      </p:cBhvr>
                                    </p:cmd>
                                  </p:childTnLst>
                                </p:cTn>
                              </p:par>
                            </p:childTnLst>
                          </p:cTn>
                        </p:par>
                      </p:childTnLst>
                    </p:cTn>
                  </p:par>
                </p:childTnLst>
              </p:cTn>
              <p:nextCondLst>
                <p:cond evt="onClick" delay="0">
                  <p:tgtEl>
                    <p:spTgt spid="231"/>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Afbeelding" descr="Afbeelding"/>
          <p:cNvPicPr>
            <a:picLocks noChangeAspect="1"/>
          </p:cNvPicPr>
          <p:nvPr/>
        </p:nvPicPr>
        <p:blipFill>
          <a:blip r:embed="rId2"/>
          <a:stretch>
            <a:fillRect/>
          </a:stretch>
        </p:blipFill>
        <p:spPr>
          <a:xfrm>
            <a:off x="0" y="4092162"/>
            <a:ext cx="12192000" cy="2805409"/>
          </a:xfrm>
          <a:prstGeom prst="rect">
            <a:avLst/>
          </a:prstGeom>
          <a:ln w="12700">
            <a:miter lim="400000"/>
          </a:ln>
        </p:spPr>
      </p:pic>
      <p:pic>
        <p:nvPicPr>
          <p:cNvPr id="209" name="Tijdelijke aanduiding voor afbeelding 2" descr="Tijdelijke aanduiding voor afbeelding 2"/>
          <p:cNvPicPr>
            <a:picLocks noGrp="1" noChangeAspect="1"/>
          </p:cNvPicPr>
          <p:nvPr>
            <p:ph type="pic" idx="21"/>
          </p:nvPr>
        </p:nvPicPr>
        <p:blipFill>
          <a:blip r:embed="rId3"/>
          <a:srcRect/>
          <a:stretch>
            <a:fillRect/>
          </a:stretch>
        </p:blipFill>
        <p:spPr>
          <a:xfrm>
            <a:off x="6804535" y="937021"/>
            <a:ext cx="4234914" cy="4983844"/>
          </a:xfrm>
          <a:prstGeom prst="rect">
            <a:avLst/>
          </a:prstGeom>
        </p:spPr>
      </p:pic>
      <p:sp>
        <p:nvSpPr>
          <p:cNvPr id="210" name="Direct na Prinsjesdag debatteert de Kamer twee dagen lang over de hoofdlijnen van de Miljoenennota en de rijksbegroting: de Algemene Politieke Beschouwingen. Alle ministers, staatssecretarissen en Tweede Kamerleden zijn aanwezig.…"/>
          <p:cNvSpPr txBox="1">
            <a:spLocks noGrp="1"/>
          </p:cNvSpPr>
          <p:nvPr>
            <p:ph type="body" sz="half" idx="1"/>
          </p:nvPr>
        </p:nvSpPr>
        <p:spPr>
          <a:xfrm>
            <a:off x="635000" y="2636077"/>
            <a:ext cx="5003800" cy="3579813"/>
          </a:xfrm>
          <a:prstGeom prst="rect">
            <a:avLst/>
          </a:prstGeom>
        </p:spPr>
        <p:txBody>
          <a:bodyPr/>
          <a:lstStyle/>
          <a:p>
            <a:pPr marL="0" indent="0" defTabSz="713231">
              <a:spcBef>
                <a:spcPts val="1100"/>
              </a:spcBef>
              <a:buClrTx/>
              <a:buSzTx/>
              <a:buFontTx/>
              <a:buNone/>
              <a:defRPr sz="1871">
                <a:solidFill>
                  <a:srgbClr val="535353"/>
                </a:solidFill>
              </a:defRPr>
            </a:pPr>
            <a:r>
              <a:rPr lang="nl-NL" dirty="0"/>
              <a:t>Direct na Prinsjesdag volgen de Algemene Politieke Beschouwingen: de Tweede Kamer bespreekt in  twee dagen de hoofdlijnen van de Miljoenennota en de rijksbegroting.</a:t>
            </a:r>
            <a:endParaRPr dirty="0"/>
          </a:p>
        </p:txBody>
      </p:sp>
      <p:sp>
        <p:nvSpPr>
          <p:cNvPr id="211"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a:p>
        </p:txBody>
      </p:sp>
      <p:sp>
        <p:nvSpPr>
          <p:cNvPr id="212" name="Goedkeuring…"/>
          <p:cNvSpPr txBox="1">
            <a:spLocks noGrp="1"/>
          </p:cNvSpPr>
          <p:nvPr>
            <p:ph type="title"/>
          </p:nvPr>
        </p:nvSpPr>
        <p:spPr>
          <a:prstGeom prst="rect">
            <a:avLst/>
          </a:prstGeom>
        </p:spPr>
        <p:txBody>
          <a:bodyPr anchor="t"/>
          <a:lstStyle/>
          <a:p>
            <a:r>
              <a:t>Goedkeuring </a:t>
            </a:r>
          </a:p>
          <a:p>
            <a:r>
              <a:t>Tweede Kamer</a:t>
            </a:r>
          </a:p>
        </p:txBody>
      </p:sp>
    </p:spTree>
    <p:extLst>
      <p:ext uri="{BB962C8B-B14F-4D97-AF65-F5344CB8AC3E}">
        <p14:creationId xmlns:p14="http://schemas.microsoft.com/office/powerpoint/2010/main" val="308824271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Afbeelding" descr="Afbeelding"/>
          <p:cNvPicPr>
            <a:picLocks noChangeAspect="1"/>
          </p:cNvPicPr>
          <p:nvPr/>
        </p:nvPicPr>
        <p:blipFill>
          <a:blip r:embed="rId2"/>
          <a:stretch>
            <a:fillRect/>
          </a:stretch>
        </p:blipFill>
        <p:spPr>
          <a:xfrm>
            <a:off x="0" y="2798455"/>
            <a:ext cx="12192000" cy="4088957"/>
          </a:xfrm>
          <a:prstGeom prst="rect">
            <a:avLst/>
          </a:prstGeom>
          <a:ln w="12700">
            <a:miter lim="400000"/>
          </a:ln>
        </p:spPr>
      </p:pic>
      <p:sp>
        <p:nvSpPr>
          <p:cNvPr id="215" name="Na de troonrede biedt de minister van Financiën het koffertje met de opdruk ‘Derde dinsdag in september’ aan in de Tweede Kamer. In dat koffertje zitten de Miljoenennota en de rijksbegroting.…"/>
          <p:cNvSpPr txBox="1">
            <a:spLocks noGrp="1"/>
          </p:cNvSpPr>
          <p:nvPr>
            <p:ph type="body" sz="half" idx="1"/>
          </p:nvPr>
        </p:nvSpPr>
        <p:spPr>
          <a:xfrm>
            <a:off x="6301514" y="2636077"/>
            <a:ext cx="5003801" cy="3579813"/>
          </a:xfrm>
          <a:prstGeom prst="rect">
            <a:avLst/>
          </a:prstGeom>
        </p:spPr>
        <p:txBody>
          <a:bodyPr>
            <a:normAutofit/>
          </a:bodyPr>
          <a:lstStyle/>
          <a:p>
            <a:pPr marL="0" indent="0" defTabSz="777240">
              <a:spcBef>
                <a:spcPts val="1200"/>
              </a:spcBef>
              <a:buClrTx/>
              <a:buSzTx/>
              <a:buFontTx/>
              <a:buNone/>
              <a:defRPr sz="2040">
                <a:solidFill>
                  <a:srgbClr val="535353"/>
                </a:solidFill>
              </a:defRPr>
            </a:pPr>
            <a:r>
              <a:rPr lang="nl-NL" dirty="0"/>
              <a:t>In de maanden tot 1 januari verdedigen de ministers en staatssecretarissen hun eigen begroting in de Tweede Kamer. Daarna kunnen de plannen, soms aangepast door de Kamer, worden uitgevoerd.</a:t>
            </a:r>
          </a:p>
        </p:txBody>
      </p:sp>
      <p:sp>
        <p:nvSpPr>
          <p:cNvPr id="216"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
        <p:nvSpPr>
          <p:cNvPr id="217" name="Begrotingsdebatten  voor elk ministerie"/>
          <p:cNvSpPr txBox="1">
            <a:spLocks noGrp="1"/>
          </p:cNvSpPr>
          <p:nvPr>
            <p:ph type="title"/>
          </p:nvPr>
        </p:nvSpPr>
        <p:spPr>
          <a:xfrm>
            <a:off x="6301514" y="1337732"/>
            <a:ext cx="5003801" cy="1168401"/>
          </a:xfrm>
          <a:prstGeom prst="rect">
            <a:avLst/>
          </a:prstGeom>
        </p:spPr>
        <p:txBody>
          <a:bodyPr anchor="t"/>
          <a:lstStyle/>
          <a:p>
            <a:r>
              <a:rPr dirty="0" err="1"/>
              <a:t>Begrotingsdebatten</a:t>
            </a:r>
            <a:r>
              <a:rPr dirty="0"/>
              <a:t> </a:t>
            </a:r>
            <a:br>
              <a:rPr dirty="0"/>
            </a:br>
            <a:r>
              <a:rPr dirty="0" err="1"/>
              <a:t>voor</a:t>
            </a:r>
            <a:r>
              <a:rPr dirty="0"/>
              <a:t> elk </a:t>
            </a:r>
            <a:r>
              <a:rPr dirty="0" err="1"/>
              <a:t>ministerie</a:t>
            </a:r>
            <a:endParaRPr dirty="0"/>
          </a:p>
        </p:txBody>
      </p:sp>
      <p:pic>
        <p:nvPicPr>
          <p:cNvPr id="218" name="Afbeelding" descr="Afbeelding"/>
          <p:cNvPicPr>
            <a:picLocks noChangeAspect="1"/>
          </p:cNvPicPr>
          <p:nvPr/>
        </p:nvPicPr>
        <p:blipFill>
          <a:blip r:embed="rId3"/>
          <a:stretch>
            <a:fillRect/>
          </a:stretch>
        </p:blipFill>
        <p:spPr>
          <a:xfrm flipH="1">
            <a:off x="2069293" y="1089754"/>
            <a:ext cx="2455434" cy="502370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ijdelijke aanduiding voor dianummer 4"/>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pic>
        <p:nvPicPr>
          <p:cNvPr id="265" name="TKPSVK0016.jpg" descr="TKPSVK0016.jpg"/>
          <p:cNvPicPr>
            <a:picLocks noChangeAspect="1"/>
          </p:cNvPicPr>
          <p:nvPr/>
        </p:nvPicPr>
        <p:blipFill>
          <a:blip r:embed="rId2"/>
          <a:srcRect/>
          <a:stretch>
            <a:fillRect/>
          </a:stretch>
        </p:blipFill>
        <p:spPr>
          <a:xfrm>
            <a:off x="-31505" y="-914095"/>
            <a:ext cx="12303004" cy="8202002"/>
          </a:xfrm>
          <a:prstGeom prst="rect">
            <a:avLst/>
          </a:prstGeom>
          <a:ln w="12700">
            <a:miter lim="400000"/>
          </a:ln>
        </p:spPr>
      </p:pic>
      <p:sp>
        <p:nvSpPr>
          <p:cNvPr id="3" name="Tekstvak 2">
            <a:extLst>
              <a:ext uri="{FF2B5EF4-FFF2-40B4-BE49-F238E27FC236}">
                <a16:creationId xmlns:a16="http://schemas.microsoft.com/office/drawing/2014/main" id="{70DEDDF3-9C4A-AEFD-3415-4A76DD4A2EE2}"/>
              </a:ext>
            </a:extLst>
          </p:cNvPr>
          <p:cNvSpPr txBox="1"/>
          <p:nvPr/>
        </p:nvSpPr>
        <p:spPr>
          <a:xfrm>
            <a:off x="5273926" y="1206812"/>
            <a:ext cx="1350610" cy="800219"/>
          </a:xfrm>
          <a:prstGeom prst="rect">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4600" dirty="0">
                <a:solidFill>
                  <a:schemeClr val="bg1"/>
                </a:solidFill>
                <a:latin typeface="+mj-lt"/>
              </a:rPr>
              <a:t>Quiz</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Afbeelding" descr="Afbeelding"/>
          <p:cNvPicPr>
            <a:picLocks noChangeAspect="1"/>
          </p:cNvPicPr>
          <p:nvPr/>
        </p:nvPicPr>
        <p:blipFill>
          <a:blip r:embed="rId2"/>
          <a:stretch>
            <a:fillRect/>
          </a:stretch>
        </p:blipFill>
        <p:spPr>
          <a:xfrm>
            <a:off x="5994853" y="2197162"/>
            <a:ext cx="8299304" cy="5274609"/>
          </a:xfrm>
          <a:prstGeom prst="rect">
            <a:avLst/>
          </a:prstGeom>
          <a:ln w="12700">
            <a:miter lim="400000"/>
          </a:ln>
        </p:spPr>
      </p:pic>
      <p:pic>
        <p:nvPicPr>
          <p:cNvPr id="268" name="Afbeelding" descr="Afbeelding"/>
          <p:cNvPicPr>
            <a:picLocks noChangeAspect="1"/>
          </p:cNvPicPr>
          <p:nvPr/>
        </p:nvPicPr>
        <p:blipFill>
          <a:blip r:embed="rId3">
            <a:alphaModFix amt="55862"/>
          </a:blip>
          <a:stretch>
            <a:fillRect/>
          </a:stretch>
        </p:blipFill>
        <p:spPr>
          <a:xfrm>
            <a:off x="0" y="2794594"/>
            <a:ext cx="12192000" cy="4079746"/>
          </a:xfrm>
          <a:prstGeom prst="rect">
            <a:avLst/>
          </a:prstGeom>
          <a:ln w="12700">
            <a:miter lim="400000"/>
          </a:ln>
        </p:spPr>
      </p:pic>
      <p:sp>
        <p:nvSpPr>
          <p:cNvPr id="269" name="Wist je dat de 150 Tweede Kamerleden drie belangrijke taken hebben?…"/>
          <p:cNvSpPr txBox="1">
            <a:spLocks noGrp="1"/>
          </p:cNvSpPr>
          <p:nvPr>
            <p:ph type="body" sz="half" idx="1"/>
          </p:nvPr>
        </p:nvSpPr>
        <p:spPr>
          <a:xfrm>
            <a:off x="634998" y="2604656"/>
            <a:ext cx="6153729" cy="3674846"/>
          </a:xfrm>
          <a:prstGeom prst="rect">
            <a:avLst/>
          </a:prstGeom>
        </p:spPr>
        <p:txBody>
          <a:bodyPr>
            <a:noAutofit/>
          </a:bodyPr>
          <a:lstStyle/>
          <a:p>
            <a:pPr marL="0" indent="0" defTabSz="786384">
              <a:spcBef>
                <a:spcPts val="600"/>
              </a:spcBef>
              <a:buClrTx/>
              <a:buSzTx/>
              <a:buFontTx/>
              <a:buNone/>
              <a:defRPr sz="2236" baseline="26833">
                <a:solidFill>
                  <a:srgbClr val="535353"/>
                </a:solidFill>
                <a:latin typeface="Verdana"/>
                <a:ea typeface="Verdana"/>
                <a:cs typeface="Verdana"/>
                <a:sym typeface="Verdana"/>
              </a:defRPr>
            </a:pPr>
            <a:endParaRPr sz="3300" dirty="0"/>
          </a:p>
          <a:p>
            <a:pPr marL="0" indent="0" defTabSz="786384">
              <a:spcBef>
                <a:spcPts val="600"/>
              </a:spcBef>
              <a:buClrTx/>
              <a:buNone/>
              <a:defRPr sz="2236" baseline="26833">
                <a:solidFill>
                  <a:srgbClr val="535353"/>
                </a:solidFill>
                <a:latin typeface="Verdana"/>
                <a:ea typeface="Verdana"/>
                <a:cs typeface="Verdana"/>
                <a:sym typeface="Verdana"/>
              </a:defRPr>
            </a:pPr>
            <a:r>
              <a:rPr lang="nl-NL" sz="3300" dirty="0"/>
              <a:t>1. </a:t>
            </a:r>
            <a:r>
              <a:rPr sz="3300" dirty="0"/>
              <a:t>Ze </a:t>
            </a:r>
            <a:r>
              <a:rPr sz="3300" dirty="0" err="1"/>
              <a:t>controleren</a:t>
            </a:r>
            <a:r>
              <a:rPr sz="3300" dirty="0"/>
              <a:t> of de ministers </a:t>
            </a:r>
            <a:r>
              <a:rPr sz="3300" dirty="0" err="1"/>
              <a:t>en</a:t>
            </a:r>
            <a:r>
              <a:rPr sz="3300" dirty="0"/>
              <a:t> </a:t>
            </a:r>
            <a:r>
              <a:rPr sz="3300" dirty="0" err="1"/>
              <a:t>staatssecretarissen</a:t>
            </a:r>
            <a:r>
              <a:rPr sz="3300" dirty="0"/>
              <a:t> </a:t>
            </a:r>
            <a:r>
              <a:rPr sz="3300" dirty="0" err="1"/>
              <a:t>hun</a:t>
            </a:r>
            <a:r>
              <a:rPr sz="3300" dirty="0"/>
              <a:t> </a:t>
            </a:r>
            <a:r>
              <a:rPr sz="3300" dirty="0" err="1"/>
              <a:t>werk</a:t>
            </a:r>
            <a:r>
              <a:rPr sz="3300" dirty="0"/>
              <a:t> </a:t>
            </a:r>
            <a:r>
              <a:rPr sz="3300" dirty="0" err="1"/>
              <a:t>goed</a:t>
            </a:r>
            <a:r>
              <a:rPr sz="3300" dirty="0"/>
              <a:t> </a:t>
            </a:r>
            <a:r>
              <a:rPr sz="3300" dirty="0" err="1"/>
              <a:t>doen</a:t>
            </a:r>
            <a:r>
              <a:rPr sz="3300" dirty="0"/>
              <a:t>;</a:t>
            </a:r>
          </a:p>
          <a:p>
            <a:pPr marL="0" indent="0" defTabSz="786384">
              <a:spcBef>
                <a:spcPts val="600"/>
              </a:spcBef>
              <a:buClrTx/>
              <a:buNone/>
              <a:defRPr sz="2236" baseline="26833">
                <a:solidFill>
                  <a:srgbClr val="535353"/>
                </a:solidFill>
                <a:latin typeface="Verdana"/>
                <a:ea typeface="Verdana"/>
                <a:cs typeface="Verdana"/>
                <a:sym typeface="Verdana"/>
              </a:defRPr>
            </a:pPr>
            <a:endParaRPr lang="nl-NL" sz="3300" dirty="0"/>
          </a:p>
          <a:p>
            <a:pPr marL="0" indent="0" defTabSz="786384">
              <a:spcBef>
                <a:spcPts val="600"/>
              </a:spcBef>
              <a:buClrTx/>
              <a:buNone/>
              <a:defRPr sz="2236" baseline="26833">
                <a:solidFill>
                  <a:srgbClr val="535353"/>
                </a:solidFill>
                <a:latin typeface="Verdana"/>
                <a:ea typeface="Verdana"/>
                <a:cs typeface="Verdana"/>
                <a:sym typeface="Verdana"/>
              </a:defRPr>
            </a:pPr>
            <a:r>
              <a:rPr lang="nl-NL" sz="3300" dirty="0"/>
              <a:t>2. </a:t>
            </a:r>
            <a:r>
              <a:rPr sz="3300" dirty="0"/>
              <a:t>Ze </a:t>
            </a:r>
            <a:r>
              <a:rPr sz="3300" dirty="0" err="1"/>
              <a:t>zorgen</a:t>
            </a:r>
            <a:r>
              <a:rPr sz="3300" dirty="0"/>
              <a:t> </a:t>
            </a:r>
            <a:r>
              <a:rPr sz="3300" dirty="0" err="1"/>
              <a:t>samen</a:t>
            </a:r>
            <a:r>
              <a:rPr sz="3300" dirty="0"/>
              <a:t> met de </a:t>
            </a:r>
            <a:r>
              <a:rPr sz="3300" dirty="0" err="1"/>
              <a:t>regering</a:t>
            </a:r>
            <a:r>
              <a:rPr sz="3300" dirty="0"/>
              <a:t> voor </a:t>
            </a:r>
            <a:r>
              <a:rPr sz="3300" dirty="0" err="1"/>
              <a:t>nieuwe</a:t>
            </a:r>
            <a:r>
              <a:rPr sz="3300" dirty="0"/>
              <a:t> </a:t>
            </a:r>
            <a:r>
              <a:rPr sz="3300" dirty="0" err="1"/>
              <a:t>wetten</a:t>
            </a:r>
            <a:r>
              <a:rPr lang="nl-NL" sz="3300" dirty="0"/>
              <a:t>;</a:t>
            </a:r>
            <a:endParaRPr sz="3300" dirty="0"/>
          </a:p>
          <a:p>
            <a:pPr marL="0" indent="0" defTabSz="786384">
              <a:spcBef>
                <a:spcPts val="600"/>
              </a:spcBef>
              <a:buClrTx/>
              <a:buNone/>
              <a:defRPr sz="2236" baseline="26833">
                <a:solidFill>
                  <a:srgbClr val="535353"/>
                </a:solidFill>
                <a:latin typeface="Verdana"/>
                <a:ea typeface="Verdana"/>
                <a:cs typeface="Verdana"/>
                <a:sym typeface="Verdana"/>
              </a:defRPr>
            </a:pPr>
            <a:endParaRPr lang="nl-NL" sz="3300" dirty="0"/>
          </a:p>
          <a:p>
            <a:pPr marL="0" indent="0" defTabSz="786384">
              <a:spcBef>
                <a:spcPts val="600"/>
              </a:spcBef>
              <a:buClrTx/>
              <a:buNone/>
              <a:defRPr sz="2236" baseline="26833">
                <a:solidFill>
                  <a:srgbClr val="535353"/>
                </a:solidFill>
                <a:latin typeface="Verdana"/>
                <a:ea typeface="Verdana"/>
                <a:cs typeface="Verdana"/>
                <a:sym typeface="Verdana"/>
              </a:defRPr>
            </a:pPr>
            <a:r>
              <a:rPr lang="nl-NL" sz="3300" dirty="0"/>
              <a:t>3. Ze</a:t>
            </a:r>
            <a:r>
              <a:rPr sz="3300" dirty="0"/>
              <a:t> laten de stem van de </a:t>
            </a:r>
            <a:r>
              <a:rPr sz="3300" dirty="0" err="1"/>
              <a:t>kiezers</a:t>
            </a:r>
            <a:r>
              <a:rPr sz="3300" dirty="0"/>
              <a:t> </a:t>
            </a:r>
            <a:r>
              <a:rPr sz="3300" dirty="0" err="1"/>
              <a:t>horen</a:t>
            </a:r>
            <a:r>
              <a:rPr sz="3300" dirty="0"/>
              <a:t>. </a:t>
            </a:r>
          </a:p>
        </p:txBody>
      </p:sp>
      <p:sp>
        <p:nvSpPr>
          <p:cNvPr id="270"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
        <p:nvSpPr>
          <p:cNvPr id="271" name="Tweede Kamerleden"/>
          <p:cNvSpPr txBox="1">
            <a:spLocks noGrp="1"/>
          </p:cNvSpPr>
          <p:nvPr>
            <p:ph type="title"/>
          </p:nvPr>
        </p:nvSpPr>
        <p:spPr>
          <a:xfrm>
            <a:off x="635000" y="1354667"/>
            <a:ext cx="11557000" cy="1017784"/>
          </a:xfrm>
          <a:prstGeom prst="rect">
            <a:avLst/>
          </a:prstGeom>
        </p:spPr>
        <p:txBody>
          <a:bodyPr anchor="t">
            <a:normAutofit/>
          </a:bodyPr>
          <a:lstStyle>
            <a:lvl1pPr>
              <a:lnSpc>
                <a:spcPct val="100000"/>
              </a:lnSpc>
              <a:defRPr sz="4600" b="0">
                <a:solidFill>
                  <a:schemeClr val="accent4">
                    <a:lumOff val="-4784"/>
                  </a:schemeClr>
                </a:solidFill>
              </a:defRPr>
            </a:lvl1pPr>
          </a:lstStyle>
          <a:p>
            <a:r>
              <a:rPr lang="nl-NL" dirty="0"/>
              <a:t>De </a:t>
            </a:r>
            <a:r>
              <a:rPr dirty="0"/>
              <a:t>Tweede </a:t>
            </a:r>
            <a:r>
              <a:rPr dirty="0" err="1"/>
              <a:t>Kamerleden</a:t>
            </a:r>
            <a:r>
              <a:rPr lang="nl-NL" dirty="0"/>
              <a:t> hebben drie taken</a:t>
            </a:r>
            <a:endParaRPr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Afbeelding" descr="Afbeelding"/>
          <p:cNvPicPr>
            <a:picLocks noChangeAspect="1"/>
          </p:cNvPicPr>
          <p:nvPr/>
        </p:nvPicPr>
        <p:blipFill>
          <a:blip r:embed="rId2"/>
          <a:stretch>
            <a:fillRect/>
          </a:stretch>
        </p:blipFill>
        <p:spPr>
          <a:xfrm>
            <a:off x="5994853" y="2197162"/>
            <a:ext cx="8299304" cy="5274609"/>
          </a:xfrm>
          <a:prstGeom prst="rect">
            <a:avLst/>
          </a:prstGeom>
          <a:ln w="12700">
            <a:miter lim="400000"/>
          </a:ln>
        </p:spPr>
      </p:pic>
      <p:pic>
        <p:nvPicPr>
          <p:cNvPr id="268" name="Afbeelding" descr="Afbeelding"/>
          <p:cNvPicPr>
            <a:picLocks noChangeAspect="1"/>
          </p:cNvPicPr>
          <p:nvPr/>
        </p:nvPicPr>
        <p:blipFill>
          <a:blip r:embed="rId3">
            <a:alphaModFix amt="55862"/>
          </a:blip>
          <a:stretch>
            <a:fillRect/>
          </a:stretch>
        </p:blipFill>
        <p:spPr>
          <a:xfrm>
            <a:off x="0" y="2794594"/>
            <a:ext cx="12192000" cy="4079746"/>
          </a:xfrm>
          <a:prstGeom prst="rect">
            <a:avLst/>
          </a:prstGeom>
          <a:ln w="12700">
            <a:miter lim="400000"/>
          </a:ln>
        </p:spPr>
      </p:pic>
      <p:sp>
        <p:nvSpPr>
          <p:cNvPr id="269" name="Wist je dat de 150 Tweede Kamerleden drie belangrijke taken hebben?…"/>
          <p:cNvSpPr txBox="1">
            <a:spLocks noGrp="1"/>
          </p:cNvSpPr>
          <p:nvPr>
            <p:ph type="body" sz="half" idx="1"/>
          </p:nvPr>
        </p:nvSpPr>
        <p:spPr>
          <a:xfrm>
            <a:off x="634998" y="2604656"/>
            <a:ext cx="6153729" cy="3674846"/>
          </a:xfrm>
          <a:prstGeom prst="rect">
            <a:avLst/>
          </a:prstGeom>
        </p:spPr>
        <p:txBody>
          <a:bodyPr>
            <a:noAutofit/>
          </a:bodyPr>
          <a:lstStyle/>
          <a:p>
            <a:pPr marL="0" indent="0" defTabSz="786384">
              <a:spcBef>
                <a:spcPts val="600"/>
              </a:spcBef>
              <a:buClrTx/>
              <a:buSzTx/>
              <a:buFontTx/>
              <a:buNone/>
              <a:defRPr sz="2236" baseline="26833">
                <a:solidFill>
                  <a:srgbClr val="535353"/>
                </a:solidFill>
                <a:latin typeface="Verdana"/>
                <a:ea typeface="Verdana"/>
                <a:cs typeface="Verdana"/>
                <a:sym typeface="Verdana"/>
              </a:defRPr>
            </a:pPr>
            <a:endParaRPr sz="3300" dirty="0"/>
          </a:p>
          <a:p>
            <a:pPr marL="0" indent="0" defTabSz="786384">
              <a:spcBef>
                <a:spcPts val="600"/>
              </a:spcBef>
              <a:buClrTx/>
              <a:buNone/>
              <a:defRPr sz="2236" baseline="26833">
                <a:solidFill>
                  <a:srgbClr val="535353"/>
                </a:solidFill>
                <a:latin typeface="Verdana"/>
                <a:ea typeface="Verdana"/>
                <a:cs typeface="Verdana"/>
                <a:sym typeface="Verdana"/>
              </a:defRPr>
            </a:pPr>
            <a:r>
              <a:rPr lang="nl-NL" sz="3300" dirty="0"/>
              <a:t>1. </a:t>
            </a:r>
            <a:r>
              <a:rPr sz="3300" dirty="0"/>
              <a:t>Ze </a:t>
            </a:r>
            <a:r>
              <a:rPr sz="3300" dirty="0" err="1"/>
              <a:t>controleren</a:t>
            </a:r>
            <a:r>
              <a:rPr sz="3300" dirty="0"/>
              <a:t> of de ministers </a:t>
            </a:r>
            <a:r>
              <a:rPr sz="3300" dirty="0" err="1"/>
              <a:t>en</a:t>
            </a:r>
            <a:r>
              <a:rPr sz="3300" dirty="0"/>
              <a:t> </a:t>
            </a:r>
            <a:r>
              <a:rPr sz="3300" dirty="0" err="1"/>
              <a:t>staatssecretarissen</a:t>
            </a:r>
            <a:r>
              <a:rPr sz="3300" dirty="0"/>
              <a:t> </a:t>
            </a:r>
            <a:r>
              <a:rPr sz="3300" dirty="0" err="1"/>
              <a:t>hun</a:t>
            </a:r>
            <a:r>
              <a:rPr sz="3300" dirty="0"/>
              <a:t> </a:t>
            </a:r>
            <a:r>
              <a:rPr sz="3300" dirty="0" err="1"/>
              <a:t>werk</a:t>
            </a:r>
            <a:r>
              <a:rPr sz="3300" dirty="0"/>
              <a:t> </a:t>
            </a:r>
            <a:r>
              <a:rPr sz="3300" dirty="0" err="1"/>
              <a:t>goed</a:t>
            </a:r>
            <a:r>
              <a:rPr sz="3300" dirty="0"/>
              <a:t> </a:t>
            </a:r>
            <a:r>
              <a:rPr sz="3300" dirty="0" err="1"/>
              <a:t>doen</a:t>
            </a:r>
            <a:r>
              <a:rPr sz="3300" dirty="0"/>
              <a:t>;</a:t>
            </a:r>
          </a:p>
          <a:p>
            <a:pPr marL="0" indent="0" defTabSz="786384">
              <a:spcBef>
                <a:spcPts val="600"/>
              </a:spcBef>
              <a:buClrTx/>
              <a:buNone/>
              <a:defRPr sz="2236" baseline="26833">
                <a:solidFill>
                  <a:srgbClr val="535353"/>
                </a:solidFill>
                <a:latin typeface="Verdana"/>
                <a:ea typeface="Verdana"/>
                <a:cs typeface="Verdana"/>
                <a:sym typeface="Verdana"/>
              </a:defRPr>
            </a:pPr>
            <a:endParaRPr lang="nl-NL" sz="3300" dirty="0"/>
          </a:p>
          <a:p>
            <a:pPr marL="0" indent="0" defTabSz="786384">
              <a:spcBef>
                <a:spcPts val="600"/>
              </a:spcBef>
              <a:buClrTx/>
              <a:buNone/>
              <a:defRPr sz="2236" baseline="26833">
                <a:solidFill>
                  <a:srgbClr val="535353"/>
                </a:solidFill>
                <a:latin typeface="Verdana"/>
                <a:ea typeface="Verdana"/>
                <a:cs typeface="Verdana"/>
                <a:sym typeface="Verdana"/>
              </a:defRPr>
            </a:pPr>
            <a:r>
              <a:rPr lang="nl-NL" sz="3300" dirty="0"/>
              <a:t>2. </a:t>
            </a:r>
            <a:r>
              <a:rPr sz="3300" dirty="0"/>
              <a:t>Ze </a:t>
            </a:r>
            <a:r>
              <a:rPr sz="3300" dirty="0" err="1"/>
              <a:t>zorgen</a:t>
            </a:r>
            <a:r>
              <a:rPr sz="3300" dirty="0"/>
              <a:t> </a:t>
            </a:r>
            <a:r>
              <a:rPr sz="3300" dirty="0" err="1"/>
              <a:t>samen</a:t>
            </a:r>
            <a:r>
              <a:rPr sz="3300" dirty="0"/>
              <a:t> met de </a:t>
            </a:r>
            <a:r>
              <a:rPr sz="3300" dirty="0" err="1"/>
              <a:t>regering</a:t>
            </a:r>
            <a:r>
              <a:rPr sz="3300" dirty="0"/>
              <a:t> voor </a:t>
            </a:r>
            <a:r>
              <a:rPr sz="3300" dirty="0" err="1"/>
              <a:t>nieuwe</a:t>
            </a:r>
            <a:r>
              <a:rPr sz="3300" dirty="0"/>
              <a:t> </a:t>
            </a:r>
            <a:r>
              <a:rPr sz="3300" dirty="0" err="1"/>
              <a:t>wetten</a:t>
            </a:r>
            <a:r>
              <a:rPr lang="nl-NL" sz="3300" dirty="0"/>
              <a:t>;</a:t>
            </a:r>
            <a:endParaRPr sz="3300" dirty="0"/>
          </a:p>
          <a:p>
            <a:pPr marL="0" indent="0" defTabSz="786384">
              <a:spcBef>
                <a:spcPts val="600"/>
              </a:spcBef>
              <a:buClrTx/>
              <a:buNone/>
              <a:defRPr sz="2236" baseline="26833">
                <a:solidFill>
                  <a:srgbClr val="535353"/>
                </a:solidFill>
                <a:latin typeface="Verdana"/>
                <a:ea typeface="Verdana"/>
                <a:cs typeface="Verdana"/>
                <a:sym typeface="Verdana"/>
              </a:defRPr>
            </a:pPr>
            <a:endParaRPr lang="nl-NL" sz="3300" dirty="0"/>
          </a:p>
          <a:p>
            <a:pPr marL="0" indent="0" defTabSz="786384">
              <a:spcBef>
                <a:spcPts val="600"/>
              </a:spcBef>
              <a:buClrTx/>
              <a:buNone/>
              <a:defRPr sz="2236" baseline="26833">
                <a:solidFill>
                  <a:srgbClr val="535353"/>
                </a:solidFill>
                <a:latin typeface="Verdana"/>
                <a:ea typeface="Verdana"/>
                <a:cs typeface="Verdana"/>
                <a:sym typeface="Verdana"/>
              </a:defRPr>
            </a:pPr>
            <a:r>
              <a:rPr lang="nl-NL" sz="3300" b="1" dirty="0">
                <a:solidFill>
                  <a:schemeClr val="bg1"/>
                </a:solidFill>
              </a:rPr>
              <a:t>3. Ze</a:t>
            </a:r>
            <a:r>
              <a:rPr sz="3300" b="1" dirty="0">
                <a:solidFill>
                  <a:schemeClr val="bg1"/>
                </a:solidFill>
              </a:rPr>
              <a:t> laten de stem van de </a:t>
            </a:r>
            <a:r>
              <a:rPr sz="3300" b="1" dirty="0" err="1">
                <a:solidFill>
                  <a:schemeClr val="bg1"/>
                </a:solidFill>
              </a:rPr>
              <a:t>kiezers</a:t>
            </a:r>
            <a:r>
              <a:rPr sz="3300" b="1" dirty="0">
                <a:solidFill>
                  <a:schemeClr val="bg1"/>
                </a:solidFill>
              </a:rPr>
              <a:t> </a:t>
            </a:r>
            <a:r>
              <a:rPr sz="3300" b="1" dirty="0" err="1">
                <a:solidFill>
                  <a:schemeClr val="bg1"/>
                </a:solidFill>
              </a:rPr>
              <a:t>horen</a:t>
            </a:r>
            <a:r>
              <a:rPr sz="3300" b="1" dirty="0">
                <a:solidFill>
                  <a:schemeClr val="bg1"/>
                </a:solidFill>
              </a:rPr>
              <a:t>. </a:t>
            </a:r>
          </a:p>
        </p:txBody>
      </p:sp>
      <p:sp>
        <p:nvSpPr>
          <p:cNvPr id="270"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35</a:t>
            </a:fld>
            <a:endParaRPr/>
          </a:p>
        </p:txBody>
      </p:sp>
      <p:sp>
        <p:nvSpPr>
          <p:cNvPr id="271" name="Tweede Kamerleden"/>
          <p:cNvSpPr txBox="1">
            <a:spLocks noGrp="1"/>
          </p:cNvSpPr>
          <p:nvPr>
            <p:ph type="title"/>
          </p:nvPr>
        </p:nvSpPr>
        <p:spPr>
          <a:xfrm>
            <a:off x="635000" y="1354667"/>
            <a:ext cx="11557000" cy="1017784"/>
          </a:xfrm>
          <a:prstGeom prst="rect">
            <a:avLst/>
          </a:prstGeom>
        </p:spPr>
        <p:txBody>
          <a:bodyPr anchor="t">
            <a:normAutofit/>
          </a:bodyPr>
          <a:lstStyle>
            <a:lvl1pPr>
              <a:lnSpc>
                <a:spcPct val="100000"/>
              </a:lnSpc>
              <a:defRPr sz="4600" b="0">
                <a:solidFill>
                  <a:schemeClr val="accent4">
                    <a:lumOff val="-4784"/>
                  </a:schemeClr>
                </a:solidFill>
              </a:defRPr>
            </a:lvl1pPr>
          </a:lstStyle>
          <a:p>
            <a:r>
              <a:rPr lang="nl-NL" dirty="0"/>
              <a:t>De </a:t>
            </a:r>
            <a:r>
              <a:rPr dirty="0"/>
              <a:t>Tweede </a:t>
            </a:r>
            <a:r>
              <a:rPr dirty="0" err="1"/>
              <a:t>Kamerleden</a:t>
            </a:r>
            <a:r>
              <a:rPr lang="nl-NL" dirty="0"/>
              <a:t> hebben drie taken</a:t>
            </a:r>
            <a:endParaRPr dirty="0"/>
          </a:p>
        </p:txBody>
      </p:sp>
    </p:spTree>
    <p:extLst>
      <p:ext uri="{BB962C8B-B14F-4D97-AF65-F5344CB8AC3E}">
        <p14:creationId xmlns:p14="http://schemas.microsoft.com/office/powerpoint/2010/main" val="352993624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Afbeelding" descr="Afbeelding"/>
          <p:cNvPicPr>
            <a:picLocks noChangeAspect="1"/>
          </p:cNvPicPr>
          <p:nvPr/>
        </p:nvPicPr>
        <p:blipFill>
          <a:blip r:embed="rId2"/>
          <a:stretch>
            <a:fillRect/>
          </a:stretch>
        </p:blipFill>
        <p:spPr>
          <a:xfrm>
            <a:off x="-58813" y="-326296"/>
            <a:ext cx="12309626" cy="7510592"/>
          </a:xfrm>
          <a:prstGeom prst="rect">
            <a:avLst/>
          </a:prstGeom>
          <a:ln w="12700">
            <a:miter lim="400000"/>
          </a:ln>
        </p:spPr>
      </p:pic>
      <p:sp>
        <p:nvSpPr>
          <p:cNvPr id="274" name="150 leden…"/>
          <p:cNvSpPr txBox="1">
            <a:spLocks noGrp="1"/>
          </p:cNvSpPr>
          <p:nvPr>
            <p:ph type="body" idx="1"/>
          </p:nvPr>
        </p:nvSpPr>
        <p:spPr>
          <a:xfrm>
            <a:off x="635000" y="2477654"/>
            <a:ext cx="10922000" cy="4124759"/>
          </a:xfrm>
          <a:prstGeom prst="rect">
            <a:avLst/>
          </a:prstGeom>
        </p:spPr>
        <p:txBody>
          <a:bodyPr/>
          <a:lstStyle/>
          <a:p>
            <a:pPr marL="514350" indent="-514350">
              <a:lnSpc>
                <a:spcPct val="150000"/>
              </a:lnSpc>
              <a:spcBef>
                <a:spcPts val="700"/>
              </a:spcBef>
              <a:buClrTx/>
              <a:buFontTx/>
              <a:buAutoNum type="alphaUcPeriod"/>
              <a:defRPr sz="3300" spc="33">
                <a:solidFill>
                  <a:srgbClr val="FFFFFF"/>
                </a:solidFill>
                <a:latin typeface="Verdana"/>
                <a:ea typeface="Verdana"/>
                <a:cs typeface="Verdana"/>
                <a:sym typeface="Verdana"/>
              </a:defRPr>
            </a:pPr>
            <a:r>
              <a:t>150 leden</a:t>
            </a:r>
          </a:p>
          <a:p>
            <a:pPr marL="514350" indent="-514350">
              <a:lnSpc>
                <a:spcPct val="150000"/>
              </a:lnSpc>
              <a:spcBef>
                <a:spcPts val="700"/>
              </a:spcBef>
              <a:buClrTx/>
              <a:buFontTx/>
              <a:buAutoNum type="alphaUcPeriod"/>
              <a:defRPr sz="3300" spc="33">
                <a:solidFill>
                  <a:srgbClr val="FFFFFF"/>
                </a:solidFill>
                <a:latin typeface="Verdana"/>
                <a:ea typeface="Verdana"/>
                <a:cs typeface="Verdana"/>
                <a:sym typeface="Verdana"/>
              </a:defRPr>
            </a:pPr>
            <a:r>
              <a:t>75 leden </a:t>
            </a:r>
          </a:p>
          <a:p>
            <a:pPr marL="514350" indent="-514350">
              <a:lnSpc>
                <a:spcPct val="150000"/>
              </a:lnSpc>
              <a:spcBef>
                <a:spcPts val="700"/>
              </a:spcBef>
              <a:buClrTx/>
              <a:buFontTx/>
              <a:buAutoNum type="alphaUcPeriod"/>
              <a:defRPr sz="3300" spc="33">
                <a:solidFill>
                  <a:srgbClr val="FFFFFF"/>
                </a:solidFill>
                <a:latin typeface="Verdana"/>
                <a:ea typeface="Verdana"/>
                <a:cs typeface="Verdana"/>
                <a:sym typeface="Verdana"/>
              </a:defRPr>
            </a:pPr>
            <a:r>
              <a:t>Ligt eraan hoeveel mensen er gaan stemmen</a:t>
            </a:r>
          </a:p>
        </p:txBody>
      </p:sp>
      <p:sp>
        <p:nvSpPr>
          <p:cNvPr id="275"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276" name="Uit hoeveel leden bestaat de Tweede Kamer?"/>
          <p:cNvSpPr txBox="1">
            <a:spLocks noGrp="1"/>
          </p:cNvSpPr>
          <p:nvPr>
            <p:ph type="title"/>
          </p:nvPr>
        </p:nvSpPr>
        <p:spPr>
          <a:xfrm>
            <a:off x="635000" y="1354667"/>
            <a:ext cx="11399982" cy="1017784"/>
          </a:xfrm>
          <a:prstGeom prst="rect">
            <a:avLst/>
          </a:prstGeom>
        </p:spPr>
        <p:txBody>
          <a:bodyPr anchor="t"/>
          <a:lstStyle>
            <a:lvl1pPr>
              <a:lnSpc>
                <a:spcPct val="100000"/>
              </a:lnSpc>
              <a:defRPr sz="4600">
                <a:solidFill>
                  <a:schemeClr val="accent4">
                    <a:lumOff val="-4784"/>
                  </a:schemeClr>
                </a:solidFill>
              </a:defRPr>
            </a:lvl1pPr>
          </a:lstStyle>
          <a:p>
            <a:r>
              <a:rPr dirty="0" err="1"/>
              <a:t>Uit</a:t>
            </a:r>
            <a:r>
              <a:rPr dirty="0"/>
              <a:t> </a:t>
            </a:r>
            <a:r>
              <a:rPr dirty="0" err="1"/>
              <a:t>hoeveel</a:t>
            </a:r>
            <a:r>
              <a:rPr dirty="0"/>
              <a:t> </a:t>
            </a:r>
            <a:r>
              <a:rPr dirty="0" err="1"/>
              <a:t>leden</a:t>
            </a:r>
            <a:r>
              <a:rPr dirty="0"/>
              <a:t> </a:t>
            </a:r>
            <a:r>
              <a:rPr dirty="0" err="1"/>
              <a:t>bestaat</a:t>
            </a:r>
            <a:r>
              <a:rPr dirty="0"/>
              <a:t> de Tweede Kamer?</a:t>
            </a:r>
          </a:p>
        </p:txBody>
      </p:sp>
      <p:pic>
        <p:nvPicPr>
          <p:cNvPr id="277"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Afbeelding" descr="Afbeelding"/>
          <p:cNvPicPr>
            <a:picLocks noChangeAspect="1"/>
          </p:cNvPicPr>
          <p:nvPr/>
        </p:nvPicPr>
        <p:blipFill>
          <a:blip r:embed="rId2"/>
          <a:stretch>
            <a:fillRect/>
          </a:stretch>
        </p:blipFill>
        <p:spPr>
          <a:xfrm>
            <a:off x="-58813" y="-326296"/>
            <a:ext cx="12309626" cy="7510592"/>
          </a:xfrm>
          <a:prstGeom prst="rect">
            <a:avLst/>
          </a:prstGeom>
          <a:ln w="12700">
            <a:miter lim="400000"/>
          </a:ln>
        </p:spPr>
      </p:pic>
      <p:sp>
        <p:nvSpPr>
          <p:cNvPr id="280" name="150 leden…"/>
          <p:cNvSpPr txBox="1">
            <a:spLocks noGrp="1"/>
          </p:cNvSpPr>
          <p:nvPr>
            <p:ph type="body" idx="1"/>
          </p:nvPr>
        </p:nvSpPr>
        <p:spPr>
          <a:xfrm>
            <a:off x="635000" y="2477654"/>
            <a:ext cx="10922000" cy="4124759"/>
          </a:xfrm>
          <a:prstGeom prst="rect">
            <a:avLst/>
          </a:prstGeom>
        </p:spPr>
        <p:txBody>
          <a:bodyPr/>
          <a:lstStyle/>
          <a:p>
            <a:pPr marL="514350" indent="-514350">
              <a:lnSpc>
                <a:spcPct val="150000"/>
              </a:lnSpc>
              <a:spcBef>
                <a:spcPts val="700"/>
              </a:spcBef>
              <a:buClrTx/>
              <a:buFontTx/>
              <a:buAutoNum type="alphaUcPeriod"/>
              <a:defRPr sz="3300" b="1" spc="33">
                <a:solidFill>
                  <a:srgbClr val="FFFFFF"/>
                </a:solidFill>
                <a:latin typeface="Verdana"/>
                <a:ea typeface="Verdana"/>
                <a:cs typeface="Verdana"/>
                <a:sym typeface="Verdana"/>
              </a:defRPr>
            </a:pPr>
            <a:r>
              <a:rPr dirty="0"/>
              <a:t>150 </a:t>
            </a:r>
            <a:r>
              <a:rPr dirty="0" err="1"/>
              <a:t>leden</a:t>
            </a:r>
            <a:endParaRPr dirty="0"/>
          </a:p>
          <a:p>
            <a:pPr marL="514350" indent="-514350">
              <a:lnSpc>
                <a:spcPct val="150000"/>
              </a:lnSpc>
              <a:spcBef>
                <a:spcPts val="700"/>
              </a:spcBef>
              <a:buClrTx/>
              <a:buFontTx/>
              <a:buAutoNum type="alphaUcPeriod"/>
              <a:defRPr sz="3300" spc="33">
                <a:solidFill>
                  <a:schemeClr val="accent6">
                    <a:satOff val="-7017"/>
                    <a:lumOff val="-14980"/>
                  </a:schemeClr>
                </a:solidFill>
                <a:latin typeface="Verdana"/>
                <a:ea typeface="Verdana"/>
                <a:cs typeface="Verdana"/>
                <a:sym typeface="Verdana"/>
              </a:defRPr>
            </a:pPr>
            <a:r>
              <a:rPr dirty="0"/>
              <a:t>75 </a:t>
            </a:r>
            <a:r>
              <a:rPr dirty="0" err="1"/>
              <a:t>leden</a:t>
            </a:r>
            <a:r>
              <a:rPr dirty="0"/>
              <a:t> </a:t>
            </a:r>
          </a:p>
          <a:p>
            <a:pPr marL="514350" indent="-514350">
              <a:lnSpc>
                <a:spcPct val="150000"/>
              </a:lnSpc>
              <a:spcBef>
                <a:spcPts val="700"/>
              </a:spcBef>
              <a:buClrTx/>
              <a:buFontTx/>
              <a:buAutoNum type="alphaUcPeriod"/>
              <a:defRPr sz="3300" spc="33">
                <a:solidFill>
                  <a:schemeClr val="accent6">
                    <a:satOff val="-7017"/>
                    <a:lumOff val="-14980"/>
                  </a:schemeClr>
                </a:solidFill>
                <a:latin typeface="Verdana"/>
                <a:ea typeface="Verdana"/>
                <a:cs typeface="Verdana"/>
                <a:sym typeface="Verdana"/>
              </a:defRPr>
            </a:pPr>
            <a:r>
              <a:rPr dirty="0" err="1"/>
              <a:t>Ligt</a:t>
            </a:r>
            <a:r>
              <a:rPr dirty="0"/>
              <a:t> </a:t>
            </a:r>
            <a:r>
              <a:rPr dirty="0" err="1"/>
              <a:t>eraan</a:t>
            </a:r>
            <a:r>
              <a:rPr dirty="0"/>
              <a:t> </a:t>
            </a:r>
            <a:r>
              <a:rPr dirty="0" err="1"/>
              <a:t>hoeveel</a:t>
            </a:r>
            <a:r>
              <a:rPr dirty="0"/>
              <a:t> </a:t>
            </a:r>
            <a:r>
              <a:rPr dirty="0" err="1"/>
              <a:t>mensen</a:t>
            </a:r>
            <a:r>
              <a:rPr dirty="0"/>
              <a:t> er </a:t>
            </a:r>
            <a:r>
              <a:rPr dirty="0" err="1"/>
              <a:t>gaan</a:t>
            </a:r>
            <a:r>
              <a:rPr dirty="0"/>
              <a:t> </a:t>
            </a:r>
            <a:r>
              <a:rPr dirty="0" err="1"/>
              <a:t>stemmen</a:t>
            </a:r>
            <a:endParaRPr dirty="0"/>
          </a:p>
        </p:txBody>
      </p:sp>
      <p:sp>
        <p:nvSpPr>
          <p:cNvPr id="281"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a:p>
        </p:txBody>
      </p:sp>
      <p:sp>
        <p:nvSpPr>
          <p:cNvPr id="282" name="Uit hoeveel leden bestaat de Tweede Kamer?"/>
          <p:cNvSpPr txBox="1">
            <a:spLocks noGrp="1"/>
          </p:cNvSpPr>
          <p:nvPr>
            <p:ph type="title"/>
          </p:nvPr>
        </p:nvSpPr>
        <p:spPr>
          <a:xfrm>
            <a:off x="635000" y="1354667"/>
            <a:ext cx="11557000" cy="1017784"/>
          </a:xfrm>
          <a:prstGeom prst="rect">
            <a:avLst/>
          </a:prstGeom>
        </p:spPr>
        <p:txBody>
          <a:bodyPr anchor="t"/>
          <a:lstStyle>
            <a:lvl1pPr>
              <a:lnSpc>
                <a:spcPct val="100000"/>
              </a:lnSpc>
              <a:defRPr sz="4600">
                <a:solidFill>
                  <a:schemeClr val="accent4">
                    <a:lumOff val="-4784"/>
                  </a:schemeClr>
                </a:solidFill>
              </a:defRPr>
            </a:lvl1pPr>
          </a:lstStyle>
          <a:p>
            <a:r>
              <a:rPr dirty="0" err="1"/>
              <a:t>Uit</a:t>
            </a:r>
            <a:r>
              <a:rPr dirty="0"/>
              <a:t> </a:t>
            </a:r>
            <a:r>
              <a:rPr dirty="0" err="1"/>
              <a:t>hoeveel</a:t>
            </a:r>
            <a:r>
              <a:rPr dirty="0"/>
              <a:t> </a:t>
            </a:r>
            <a:r>
              <a:rPr dirty="0" err="1"/>
              <a:t>leden</a:t>
            </a:r>
            <a:r>
              <a:rPr dirty="0"/>
              <a:t> </a:t>
            </a:r>
            <a:r>
              <a:rPr dirty="0" err="1"/>
              <a:t>bestaat</a:t>
            </a:r>
            <a:r>
              <a:rPr dirty="0"/>
              <a:t> de Tweede Kamer?</a:t>
            </a:r>
          </a:p>
        </p:txBody>
      </p:sp>
      <p:pic>
        <p:nvPicPr>
          <p:cNvPr id="283"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Afbeelding" descr="Afbeelding"/>
          <p:cNvPicPr>
            <a:picLocks noChangeAspect="1"/>
          </p:cNvPicPr>
          <p:nvPr/>
        </p:nvPicPr>
        <p:blipFill>
          <a:blip r:embed="rId2"/>
          <a:stretch>
            <a:fillRect/>
          </a:stretch>
        </p:blipFill>
        <p:spPr>
          <a:xfrm>
            <a:off x="-4957" y="-319387"/>
            <a:ext cx="12201914" cy="7490688"/>
          </a:xfrm>
          <a:prstGeom prst="rect">
            <a:avLst/>
          </a:prstGeom>
          <a:ln w="12700">
            <a:miter lim="400000"/>
          </a:ln>
        </p:spPr>
      </p:pic>
      <p:sp>
        <p:nvSpPr>
          <p:cNvPr id="286" name="Het Kamerlid wat het debat heeft aangevraagd…"/>
          <p:cNvSpPr txBox="1">
            <a:spLocks noGrp="1"/>
          </p:cNvSpPr>
          <p:nvPr>
            <p:ph type="body" idx="1"/>
          </p:nvPr>
        </p:nvSpPr>
        <p:spPr>
          <a:xfrm>
            <a:off x="635000" y="2731654"/>
            <a:ext cx="10922000" cy="3180098"/>
          </a:xfrm>
          <a:prstGeom prst="rect">
            <a:avLst/>
          </a:prstGeom>
        </p:spPr>
        <p:txBody>
          <a:bodyPr/>
          <a:lstStyle/>
          <a:p>
            <a:pPr marL="514350" indent="-514350">
              <a:lnSpc>
                <a:spcPct val="150000"/>
              </a:lnSpc>
              <a:spcBef>
                <a:spcPts val="700"/>
              </a:spcBef>
              <a:buClrTx/>
              <a:buFontTx/>
              <a:buAutoNum type="alphaUcPeriod"/>
              <a:defRPr sz="3200">
                <a:solidFill>
                  <a:srgbClr val="FFFFFF"/>
                </a:solidFill>
                <a:latin typeface="Verdana"/>
                <a:ea typeface="Verdana"/>
                <a:cs typeface="Verdana"/>
                <a:sym typeface="Verdana"/>
              </a:defRPr>
            </a:pPr>
            <a:r>
              <a:rPr dirty="0"/>
              <a:t>Het </a:t>
            </a:r>
            <a:r>
              <a:rPr dirty="0" err="1"/>
              <a:t>Kamerlid</a:t>
            </a:r>
            <a:r>
              <a:rPr dirty="0"/>
              <a:t> </a:t>
            </a:r>
            <a:r>
              <a:rPr lang="nl-NL" dirty="0"/>
              <a:t>d</a:t>
            </a:r>
            <a:r>
              <a:rPr dirty="0"/>
              <a:t>at het </a:t>
            </a:r>
            <a:r>
              <a:rPr dirty="0" err="1"/>
              <a:t>debat</a:t>
            </a:r>
            <a:r>
              <a:rPr dirty="0"/>
              <a:t> </a:t>
            </a:r>
            <a:r>
              <a:rPr dirty="0" err="1"/>
              <a:t>heeft</a:t>
            </a:r>
            <a:r>
              <a:rPr dirty="0"/>
              <a:t> </a:t>
            </a:r>
            <a:r>
              <a:rPr dirty="0" err="1"/>
              <a:t>aangevraagd</a:t>
            </a:r>
            <a:endParaRPr dirty="0"/>
          </a:p>
          <a:p>
            <a:pPr marL="514350" indent="-514350">
              <a:lnSpc>
                <a:spcPct val="150000"/>
              </a:lnSpc>
              <a:spcBef>
                <a:spcPts val="700"/>
              </a:spcBef>
              <a:buClrTx/>
              <a:buFontTx/>
              <a:buAutoNum type="alphaUcPeriod" startAt="2"/>
              <a:defRPr sz="3200">
                <a:solidFill>
                  <a:srgbClr val="FFFFFF"/>
                </a:solidFill>
                <a:latin typeface="Verdana"/>
                <a:ea typeface="Verdana"/>
                <a:cs typeface="Verdana"/>
                <a:sym typeface="Verdana"/>
              </a:defRPr>
            </a:pPr>
            <a:r>
              <a:rPr dirty="0"/>
              <a:t>De </a:t>
            </a:r>
            <a:r>
              <a:rPr dirty="0" err="1"/>
              <a:t>fractievoorzitter</a:t>
            </a:r>
            <a:r>
              <a:rPr dirty="0"/>
              <a:t> van de </a:t>
            </a:r>
            <a:r>
              <a:rPr dirty="0" err="1"/>
              <a:t>grootste</a:t>
            </a:r>
            <a:r>
              <a:rPr dirty="0"/>
              <a:t> </a:t>
            </a:r>
            <a:r>
              <a:rPr dirty="0" err="1"/>
              <a:t>partij</a:t>
            </a:r>
            <a:endParaRPr dirty="0"/>
          </a:p>
          <a:p>
            <a:pPr marL="514350" indent="-514350">
              <a:lnSpc>
                <a:spcPct val="150000"/>
              </a:lnSpc>
              <a:spcBef>
                <a:spcPts val="700"/>
              </a:spcBef>
              <a:buClrTx/>
              <a:buFontTx/>
              <a:buAutoNum type="alphaUcPeriod" startAt="3"/>
              <a:defRPr sz="3200">
                <a:solidFill>
                  <a:srgbClr val="FFFFFF"/>
                </a:solidFill>
                <a:latin typeface="Verdana"/>
                <a:ea typeface="Verdana"/>
                <a:cs typeface="Verdana"/>
                <a:sym typeface="Verdana"/>
              </a:defRPr>
            </a:pPr>
            <a:r>
              <a:rPr dirty="0"/>
              <a:t>De </a:t>
            </a:r>
            <a:r>
              <a:rPr dirty="0" err="1"/>
              <a:t>Voorzitter</a:t>
            </a:r>
            <a:r>
              <a:rPr dirty="0"/>
              <a:t> van de Tweede Kamer</a:t>
            </a:r>
          </a:p>
        </p:txBody>
      </p:sp>
      <p:sp>
        <p:nvSpPr>
          <p:cNvPr id="287"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
        <p:nvSpPr>
          <p:cNvPr id="288" name="Wie leidt de vergaderingen van de Tweede Kamer in de plenaire zaal?"/>
          <p:cNvSpPr txBox="1">
            <a:spLocks noGrp="1"/>
          </p:cNvSpPr>
          <p:nvPr>
            <p:ph type="title"/>
          </p:nvPr>
        </p:nvSpPr>
        <p:spPr>
          <a:xfrm>
            <a:off x="635000" y="1354667"/>
            <a:ext cx="11341847" cy="1131985"/>
          </a:xfrm>
          <a:prstGeom prst="rect">
            <a:avLst/>
          </a:prstGeom>
        </p:spPr>
        <p:txBody>
          <a:bodyPr anchor="t">
            <a:normAutofit fontScale="90000"/>
          </a:bodyPr>
          <a:lstStyle>
            <a:lvl1pPr defTabSz="438911">
              <a:lnSpc>
                <a:spcPct val="100000"/>
              </a:lnSpc>
              <a:defRPr sz="3791">
                <a:solidFill>
                  <a:schemeClr val="accent4">
                    <a:lumOff val="-4784"/>
                  </a:schemeClr>
                </a:solidFill>
              </a:defRPr>
            </a:lvl1pPr>
          </a:lstStyle>
          <a:p>
            <a:r>
              <a:rPr dirty="0"/>
              <a:t>Wie </a:t>
            </a:r>
            <a:r>
              <a:rPr dirty="0" err="1"/>
              <a:t>leidt</a:t>
            </a:r>
            <a:r>
              <a:rPr dirty="0"/>
              <a:t> de </a:t>
            </a:r>
            <a:r>
              <a:rPr dirty="0" err="1"/>
              <a:t>vergaderingen</a:t>
            </a:r>
            <a:r>
              <a:rPr dirty="0"/>
              <a:t> van de Tweede Kamer in de </a:t>
            </a:r>
            <a:r>
              <a:rPr dirty="0" err="1"/>
              <a:t>plenaire</a:t>
            </a:r>
            <a:r>
              <a:rPr dirty="0"/>
              <a:t> </a:t>
            </a:r>
            <a:r>
              <a:rPr dirty="0" err="1"/>
              <a:t>zaal</a:t>
            </a:r>
            <a:r>
              <a:rPr dirty="0"/>
              <a:t>?</a:t>
            </a:r>
          </a:p>
        </p:txBody>
      </p:sp>
      <p:pic>
        <p:nvPicPr>
          <p:cNvPr id="289"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Afbeelding" descr="Afbeelding"/>
          <p:cNvPicPr>
            <a:picLocks noChangeAspect="1"/>
          </p:cNvPicPr>
          <p:nvPr/>
        </p:nvPicPr>
        <p:blipFill>
          <a:blip r:embed="rId2"/>
          <a:stretch>
            <a:fillRect/>
          </a:stretch>
        </p:blipFill>
        <p:spPr>
          <a:xfrm>
            <a:off x="-4957" y="-319387"/>
            <a:ext cx="12201914" cy="7490688"/>
          </a:xfrm>
          <a:prstGeom prst="rect">
            <a:avLst/>
          </a:prstGeom>
          <a:ln w="12700">
            <a:miter lim="400000"/>
          </a:ln>
        </p:spPr>
      </p:pic>
      <p:sp>
        <p:nvSpPr>
          <p:cNvPr id="292" name="Het Kamerlid wat het debat heeft aangevraagd…"/>
          <p:cNvSpPr txBox="1">
            <a:spLocks noGrp="1"/>
          </p:cNvSpPr>
          <p:nvPr>
            <p:ph type="body" idx="1"/>
          </p:nvPr>
        </p:nvSpPr>
        <p:spPr>
          <a:xfrm>
            <a:off x="635000" y="2731654"/>
            <a:ext cx="10922000" cy="3180098"/>
          </a:xfrm>
          <a:prstGeom prst="rect">
            <a:avLst/>
          </a:prstGeom>
        </p:spPr>
        <p:txBody>
          <a:bodyPr/>
          <a:lstStyle/>
          <a:p>
            <a:pPr marL="514350" indent="-514350">
              <a:lnSpc>
                <a:spcPct val="150000"/>
              </a:lnSpc>
              <a:spcBef>
                <a:spcPts val="700"/>
              </a:spcBef>
              <a:buClrTx/>
              <a:buFontTx/>
              <a:buAutoNum type="alphaUcPeriod"/>
              <a:defRPr sz="3200">
                <a:solidFill>
                  <a:schemeClr val="accent6"/>
                </a:solidFill>
                <a:latin typeface="Verdana"/>
                <a:ea typeface="Verdana"/>
                <a:cs typeface="Verdana"/>
                <a:sym typeface="Verdana"/>
              </a:defRPr>
            </a:pPr>
            <a:r>
              <a:rPr dirty="0"/>
              <a:t>Het </a:t>
            </a:r>
            <a:r>
              <a:rPr dirty="0" err="1"/>
              <a:t>Kamerlid</a:t>
            </a:r>
            <a:r>
              <a:rPr dirty="0"/>
              <a:t> </a:t>
            </a:r>
            <a:r>
              <a:rPr lang="nl-NL" dirty="0"/>
              <a:t>d</a:t>
            </a:r>
            <a:r>
              <a:rPr dirty="0"/>
              <a:t>at het </a:t>
            </a:r>
            <a:r>
              <a:rPr dirty="0" err="1"/>
              <a:t>debat</a:t>
            </a:r>
            <a:r>
              <a:rPr dirty="0"/>
              <a:t> </a:t>
            </a:r>
            <a:r>
              <a:rPr dirty="0" err="1"/>
              <a:t>heeft</a:t>
            </a:r>
            <a:r>
              <a:rPr dirty="0"/>
              <a:t> </a:t>
            </a:r>
            <a:r>
              <a:rPr dirty="0" err="1"/>
              <a:t>aangevraagd</a:t>
            </a:r>
            <a:endParaRPr dirty="0"/>
          </a:p>
          <a:p>
            <a:pPr marL="514350" indent="-514350">
              <a:lnSpc>
                <a:spcPct val="150000"/>
              </a:lnSpc>
              <a:spcBef>
                <a:spcPts val="700"/>
              </a:spcBef>
              <a:buClrTx/>
              <a:buFontTx/>
              <a:buAutoNum type="alphaUcPeriod" startAt="2"/>
              <a:defRPr sz="3200">
                <a:solidFill>
                  <a:schemeClr val="accent6"/>
                </a:solidFill>
                <a:latin typeface="Verdana"/>
                <a:ea typeface="Verdana"/>
                <a:cs typeface="Verdana"/>
                <a:sym typeface="Verdana"/>
              </a:defRPr>
            </a:pPr>
            <a:r>
              <a:rPr dirty="0"/>
              <a:t>De </a:t>
            </a:r>
            <a:r>
              <a:rPr dirty="0" err="1"/>
              <a:t>fractievoorzitter</a:t>
            </a:r>
            <a:r>
              <a:rPr dirty="0"/>
              <a:t> van de </a:t>
            </a:r>
            <a:r>
              <a:rPr dirty="0" err="1"/>
              <a:t>grootste</a:t>
            </a:r>
            <a:r>
              <a:rPr dirty="0"/>
              <a:t> </a:t>
            </a:r>
            <a:r>
              <a:rPr dirty="0" err="1"/>
              <a:t>partij</a:t>
            </a:r>
            <a:endParaRPr dirty="0"/>
          </a:p>
          <a:p>
            <a:pPr marL="514350" indent="-514350">
              <a:lnSpc>
                <a:spcPct val="150000"/>
              </a:lnSpc>
              <a:spcBef>
                <a:spcPts val="700"/>
              </a:spcBef>
              <a:buClrTx/>
              <a:buFontTx/>
              <a:buAutoNum type="alphaUcPeriod" startAt="3"/>
              <a:defRPr sz="3200" b="1">
                <a:solidFill>
                  <a:srgbClr val="FFFFFF"/>
                </a:solidFill>
                <a:latin typeface="Verdana"/>
                <a:ea typeface="Verdana"/>
                <a:cs typeface="Verdana"/>
                <a:sym typeface="Verdana"/>
              </a:defRPr>
            </a:pPr>
            <a:r>
              <a:rPr dirty="0"/>
              <a:t>De </a:t>
            </a:r>
            <a:r>
              <a:rPr dirty="0" err="1"/>
              <a:t>Voorzitter</a:t>
            </a:r>
            <a:r>
              <a:rPr dirty="0"/>
              <a:t> van de Tweede Kamer</a:t>
            </a:r>
          </a:p>
        </p:txBody>
      </p:sp>
      <p:pic>
        <p:nvPicPr>
          <p:cNvPr id="293"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
        <p:nvSpPr>
          <p:cNvPr id="294" name="Wie leidt de vergaderingen van de Tweede Kamer in de plenaire zaal?"/>
          <p:cNvSpPr txBox="1">
            <a:spLocks noGrp="1"/>
          </p:cNvSpPr>
          <p:nvPr>
            <p:ph type="title"/>
          </p:nvPr>
        </p:nvSpPr>
        <p:spPr>
          <a:xfrm>
            <a:off x="635000" y="1354667"/>
            <a:ext cx="11146853" cy="1131985"/>
          </a:xfrm>
          <a:prstGeom prst="rect">
            <a:avLst/>
          </a:prstGeom>
        </p:spPr>
        <p:txBody>
          <a:bodyPr anchor="t">
            <a:normAutofit fontScale="90000"/>
          </a:bodyPr>
          <a:lstStyle>
            <a:lvl1pPr defTabSz="557784">
              <a:lnSpc>
                <a:spcPct val="100000"/>
              </a:lnSpc>
              <a:defRPr sz="3782">
                <a:solidFill>
                  <a:schemeClr val="accent4">
                    <a:lumOff val="-4784"/>
                  </a:schemeClr>
                </a:solidFill>
              </a:defRPr>
            </a:lvl1pPr>
          </a:lstStyle>
          <a:p>
            <a:r>
              <a:rPr dirty="0"/>
              <a:t>Wie </a:t>
            </a:r>
            <a:r>
              <a:rPr dirty="0" err="1"/>
              <a:t>leidt</a:t>
            </a:r>
            <a:r>
              <a:rPr dirty="0"/>
              <a:t> de </a:t>
            </a:r>
            <a:r>
              <a:rPr dirty="0" err="1"/>
              <a:t>vergaderingen</a:t>
            </a:r>
            <a:r>
              <a:rPr dirty="0"/>
              <a:t> van de Tweede Kamer in de </a:t>
            </a:r>
            <a:r>
              <a:rPr dirty="0" err="1"/>
              <a:t>plenaire</a:t>
            </a:r>
            <a:r>
              <a:rPr dirty="0"/>
              <a:t> </a:t>
            </a:r>
            <a:r>
              <a:rPr dirty="0" err="1"/>
              <a:t>zaal</a:t>
            </a:r>
            <a:r>
              <a:rPr dirty="0"/>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Over mode: ‘Ik maak een mooi hoedje dat past bij mijn kleding’;…"/>
          <p:cNvSpPr txBox="1">
            <a:spLocks noGrp="1"/>
          </p:cNvSpPr>
          <p:nvPr>
            <p:ph type="body" idx="1"/>
          </p:nvPr>
        </p:nvSpPr>
        <p:spPr>
          <a:xfrm>
            <a:off x="635000" y="2096654"/>
            <a:ext cx="10922000" cy="4124759"/>
          </a:xfrm>
          <a:prstGeom prst="rect">
            <a:avLst/>
          </a:prstGeom>
        </p:spPr>
        <p:txBody>
          <a:bodyPr/>
          <a:lstStyle/>
          <a:p>
            <a:pPr marL="342899" indent="-342899">
              <a:spcBef>
                <a:spcPts val="700"/>
              </a:spcBef>
              <a:buClrTx/>
              <a:buFontTx/>
              <a:defRPr sz="2500" baseline="11999">
                <a:solidFill>
                  <a:srgbClr val="535353"/>
                </a:solidFill>
                <a:latin typeface="Verdana"/>
                <a:ea typeface="Verdana"/>
                <a:cs typeface="Verdana"/>
                <a:sym typeface="Verdana"/>
              </a:defRPr>
            </a:pPr>
            <a:r>
              <a:rPr dirty="0"/>
              <a:t>Over mode: ‘</a:t>
            </a:r>
            <a:r>
              <a:rPr dirty="0" err="1"/>
              <a:t>Ik</a:t>
            </a:r>
            <a:r>
              <a:rPr dirty="0"/>
              <a:t> </a:t>
            </a:r>
            <a:r>
              <a:rPr dirty="0" err="1"/>
              <a:t>maak</a:t>
            </a:r>
            <a:r>
              <a:rPr dirty="0"/>
              <a:t> een </a:t>
            </a:r>
            <a:r>
              <a:rPr dirty="0" err="1"/>
              <a:t>mooi</a:t>
            </a:r>
            <a:r>
              <a:rPr dirty="0"/>
              <a:t> </a:t>
            </a:r>
            <a:r>
              <a:rPr dirty="0" err="1"/>
              <a:t>hoedje</a:t>
            </a:r>
            <a:r>
              <a:rPr dirty="0"/>
              <a:t> </a:t>
            </a:r>
            <a:r>
              <a:rPr dirty="0" err="1"/>
              <a:t>dat</a:t>
            </a:r>
            <a:r>
              <a:rPr dirty="0"/>
              <a:t> past </a:t>
            </a:r>
            <a:r>
              <a:rPr dirty="0" err="1"/>
              <a:t>bij</a:t>
            </a:r>
            <a:r>
              <a:rPr dirty="0"/>
              <a:t> </a:t>
            </a:r>
            <a:r>
              <a:rPr dirty="0" err="1"/>
              <a:t>mijn</a:t>
            </a:r>
            <a:r>
              <a:rPr dirty="0"/>
              <a:t> </a:t>
            </a:r>
            <a:r>
              <a:rPr dirty="0" err="1"/>
              <a:t>kleding</a:t>
            </a:r>
            <a:r>
              <a:rPr dirty="0"/>
              <a:t>’; </a:t>
            </a:r>
          </a:p>
          <a:p>
            <a:pPr marL="342899" indent="-342899">
              <a:spcBef>
                <a:spcPts val="700"/>
              </a:spcBef>
              <a:buClrTx/>
              <a:buFontTx/>
              <a:defRPr sz="2500" baseline="11999">
                <a:solidFill>
                  <a:srgbClr val="535353"/>
                </a:solidFill>
                <a:latin typeface="Verdana"/>
                <a:ea typeface="Verdana"/>
                <a:cs typeface="Verdana"/>
                <a:sym typeface="Verdana"/>
              </a:defRPr>
            </a:pPr>
            <a:r>
              <a:rPr dirty="0"/>
              <a:t>Over </a:t>
            </a:r>
            <a:r>
              <a:rPr dirty="0" err="1"/>
              <a:t>religie</a:t>
            </a:r>
            <a:r>
              <a:rPr dirty="0"/>
              <a:t> of </a:t>
            </a:r>
            <a:r>
              <a:rPr dirty="0" err="1"/>
              <a:t>cultuur</a:t>
            </a:r>
            <a:r>
              <a:rPr dirty="0"/>
              <a:t>: ‘</a:t>
            </a:r>
            <a:r>
              <a:rPr dirty="0" err="1"/>
              <a:t>Ik</a:t>
            </a:r>
            <a:r>
              <a:rPr dirty="0"/>
              <a:t> </a:t>
            </a:r>
            <a:r>
              <a:rPr dirty="0" err="1"/>
              <a:t>maak</a:t>
            </a:r>
            <a:r>
              <a:rPr dirty="0"/>
              <a:t> een </a:t>
            </a:r>
            <a:r>
              <a:rPr dirty="0" err="1"/>
              <a:t>hoedje</a:t>
            </a:r>
            <a:r>
              <a:rPr dirty="0"/>
              <a:t> </a:t>
            </a:r>
            <a:r>
              <a:rPr dirty="0" err="1"/>
              <a:t>dat</a:t>
            </a:r>
            <a:r>
              <a:rPr dirty="0"/>
              <a:t> </a:t>
            </a:r>
            <a:r>
              <a:rPr dirty="0" err="1"/>
              <a:t>lijkt</a:t>
            </a:r>
            <a:r>
              <a:rPr dirty="0"/>
              <a:t> op een sombrero, want </a:t>
            </a:r>
            <a:r>
              <a:rPr dirty="0" err="1"/>
              <a:t>mijn</a:t>
            </a:r>
            <a:r>
              <a:rPr dirty="0"/>
              <a:t> </a:t>
            </a:r>
            <a:r>
              <a:rPr dirty="0" err="1"/>
              <a:t>oma</a:t>
            </a:r>
            <a:r>
              <a:rPr dirty="0"/>
              <a:t> </a:t>
            </a:r>
            <a:r>
              <a:rPr dirty="0" err="1"/>
              <a:t>komt</a:t>
            </a:r>
            <a:r>
              <a:rPr dirty="0"/>
              <a:t> </a:t>
            </a:r>
            <a:r>
              <a:rPr dirty="0" err="1"/>
              <a:t>uit</a:t>
            </a:r>
            <a:r>
              <a:rPr dirty="0"/>
              <a:t> Mexico’;  </a:t>
            </a:r>
          </a:p>
          <a:p>
            <a:pPr marL="342899" indent="-342899">
              <a:spcBef>
                <a:spcPts val="700"/>
              </a:spcBef>
              <a:buClrTx/>
              <a:buFontTx/>
              <a:defRPr sz="2500" baseline="11999">
                <a:solidFill>
                  <a:srgbClr val="535353"/>
                </a:solidFill>
                <a:latin typeface="Verdana"/>
                <a:ea typeface="Verdana"/>
                <a:cs typeface="Verdana"/>
                <a:sym typeface="Verdana"/>
              </a:defRPr>
            </a:pPr>
            <a:r>
              <a:rPr dirty="0"/>
              <a:t>Als een statement: ‘</a:t>
            </a:r>
            <a:r>
              <a:rPr dirty="0" err="1"/>
              <a:t>Ik</a:t>
            </a:r>
            <a:r>
              <a:rPr dirty="0"/>
              <a:t> </a:t>
            </a:r>
            <a:r>
              <a:rPr dirty="0" err="1"/>
              <a:t>maak</a:t>
            </a:r>
            <a:r>
              <a:rPr dirty="0"/>
              <a:t> een </a:t>
            </a:r>
            <a:r>
              <a:rPr dirty="0" err="1"/>
              <a:t>hoedje</a:t>
            </a:r>
            <a:r>
              <a:rPr lang="nl-NL" dirty="0"/>
              <a:t>,</a:t>
            </a:r>
            <a:r>
              <a:rPr dirty="0"/>
              <a:t> </a:t>
            </a:r>
            <a:r>
              <a:rPr dirty="0" err="1"/>
              <a:t>omdat</a:t>
            </a:r>
            <a:r>
              <a:rPr dirty="0"/>
              <a:t> het </a:t>
            </a:r>
            <a:r>
              <a:rPr dirty="0" err="1"/>
              <a:t>niet</a:t>
            </a:r>
            <a:r>
              <a:rPr dirty="0"/>
              <a:t> zo </a:t>
            </a:r>
            <a:r>
              <a:rPr dirty="0" err="1"/>
              <a:t>goed</a:t>
            </a:r>
            <a:r>
              <a:rPr dirty="0"/>
              <a:t> </a:t>
            </a:r>
            <a:r>
              <a:rPr dirty="0" err="1"/>
              <a:t>gaat</a:t>
            </a:r>
            <a:r>
              <a:rPr dirty="0"/>
              <a:t> met de </a:t>
            </a:r>
            <a:r>
              <a:rPr dirty="0" err="1"/>
              <a:t>vlinders</a:t>
            </a:r>
            <a:r>
              <a:rPr dirty="0"/>
              <a:t>’.</a:t>
            </a:r>
          </a:p>
        </p:txBody>
      </p:sp>
      <p:sp>
        <p:nvSpPr>
          <p:cNvPr id="249"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250" name="Ideeën voor een Prinsjesdaghoedje"/>
          <p:cNvSpPr txBox="1">
            <a:spLocks noGrp="1"/>
          </p:cNvSpPr>
          <p:nvPr>
            <p:ph type="title"/>
          </p:nvPr>
        </p:nvSpPr>
        <p:spPr>
          <a:xfrm>
            <a:off x="635000" y="1354667"/>
            <a:ext cx="11062055" cy="1017784"/>
          </a:xfrm>
          <a:prstGeom prst="rect">
            <a:avLst/>
          </a:prstGeom>
        </p:spPr>
        <p:txBody>
          <a:bodyPr anchor="t"/>
          <a:lstStyle>
            <a:lvl1pPr>
              <a:lnSpc>
                <a:spcPct val="100000"/>
              </a:lnSpc>
              <a:defRPr b="0">
                <a:solidFill>
                  <a:schemeClr val="accent4">
                    <a:lumOff val="-4784"/>
                  </a:schemeClr>
                </a:solidFill>
              </a:defRPr>
            </a:lvl1pPr>
          </a:lstStyle>
          <a:p>
            <a:r>
              <a:rPr dirty="0" err="1"/>
              <a:t>Ideeën</a:t>
            </a:r>
            <a:r>
              <a:rPr dirty="0"/>
              <a:t> voor </a:t>
            </a:r>
            <a:r>
              <a:rPr lang="nl-NL" dirty="0"/>
              <a:t>jouw</a:t>
            </a:r>
            <a:r>
              <a:rPr dirty="0"/>
              <a:t> </a:t>
            </a:r>
            <a:r>
              <a:rPr dirty="0" err="1"/>
              <a:t>Prinsjesdaghoedje</a:t>
            </a:r>
            <a:endParaRPr dirty="0"/>
          </a:p>
        </p:txBody>
      </p:sp>
      <p:pic>
        <p:nvPicPr>
          <p:cNvPr id="2" name="Afbeelding" descr="Afbeelding">
            <a:extLst>
              <a:ext uri="{FF2B5EF4-FFF2-40B4-BE49-F238E27FC236}">
                <a16:creationId xmlns:a16="http://schemas.microsoft.com/office/drawing/2014/main" id="{7AD2BD03-D64C-8206-64A2-397678902D7A}"/>
              </a:ext>
            </a:extLst>
          </p:cNvPr>
          <p:cNvPicPr>
            <a:picLocks noChangeAspect="1"/>
          </p:cNvPicPr>
          <p:nvPr/>
        </p:nvPicPr>
        <p:blipFill>
          <a:blip r:embed="rId2"/>
          <a:stretch>
            <a:fillRect/>
          </a:stretch>
        </p:blipFill>
        <p:spPr>
          <a:xfrm>
            <a:off x="9183313" y="587745"/>
            <a:ext cx="1629143" cy="1693335"/>
          </a:xfrm>
          <a:prstGeom prst="rect">
            <a:avLst/>
          </a:prstGeom>
          <a:ln w="12700">
            <a:miter lim="400000"/>
          </a:ln>
        </p:spPr>
      </p:pic>
      <p:pic>
        <p:nvPicPr>
          <p:cNvPr id="3" name="Afbeelding" descr="Afbeelding">
            <a:extLst>
              <a:ext uri="{FF2B5EF4-FFF2-40B4-BE49-F238E27FC236}">
                <a16:creationId xmlns:a16="http://schemas.microsoft.com/office/drawing/2014/main" id="{98527F80-8731-33E0-5F88-C4C5B588AD94}"/>
              </a:ext>
            </a:extLst>
          </p:cNvPr>
          <p:cNvPicPr>
            <a:picLocks noChangeAspect="1"/>
          </p:cNvPicPr>
          <p:nvPr/>
        </p:nvPicPr>
        <p:blipFill>
          <a:blip r:embed="rId3"/>
          <a:stretch>
            <a:fillRect/>
          </a:stretch>
        </p:blipFill>
        <p:spPr>
          <a:xfrm flipH="1">
            <a:off x="1220716" y="4565991"/>
            <a:ext cx="6937541" cy="2334654"/>
          </a:xfrm>
          <a:prstGeom prst="rect">
            <a:avLst/>
          </a:prstGeom>
          <a:ln w="12700">
            <a:miter lim="400000"/>
          </a:ln>
        </p:spPr>
      </p:pic>
    </p:spTree>
    <p:extLst>
      <p:ext uri="{BB962C8B-B14F-4D97-AF65-F5344CB8AC3E}">
        <p14:creationId xmlns:p14="http://schemas.microsoft.com/office/powerpoint/2010/main" val="359419866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Rechthoek"/>
          <p:cNvSpPr/>
          <p:nvPr/>
        </p:nvSpPr>
        <p:spPr>
          <a:xfrm>
            <a:off x="6100233" y="0"/>
            <a:ext cx="6096001" cy="6858001"/>
          </a:xfrm>
          <a:prstGeom prst="rect">
            <a:avLst/>
          </a:prstGeom>
          <a:solidFill>
            <a:schemeClr val="accent4">
              <a:lumOff val="-4784"/>
            </a:schemeClr>
          </a:solidFill>
          <a:ln w="12700">
            <a:miter lim="400000"/>
          </a:ln>
        </p:spPr>
        <p:txBody>
          <a:bodyPr lIns="45719" rIns="45719" anchor="ctr"/>
          <a:lstStyle/>
          <a:p>
            <a:endParaRPr/>
          </a:p>
        </p:txBody>
      </p:sp>
      <p:grpSp>
        <p:nvGrpSpPr>
          <p:cNvPr id="299" name="Tijdelijke aanduiding voor afbeelding 10"/>
          <p:cNvGrpSpPr/>
          <p:nvPr/>
        </p:nvGrpSpPr>
        <p:grpSpPr>
          <a:xfrm>
            <a:off x="0" y="-5023"/>
            <a:ext cx="6104930" cy="6868046"/>
            <a:chOff x="0" y="-5022"/>
            <a:chExt cx="6104929" cy="6868045"/>
          </a:xfrm>
        </p:grpSpPr>
        <p:sp>
          <p:nvSpPr>
            <p:cNvPr id="297" name="Rechthoek"/>
            <p:cNvSpPr/>
            <p:nvPr/>
          </p:nvSpPr>
          <p:spPr>
            <a:xfrm>
              <a:off x="0" y="0"/>
              <a:ext cx="6096000" cy="6858000"/>
            </a:xfrm>
            <a:prstGeom prst="rect">
              <a:avLst/>
            </a:prstGeom>
            <a:solidFill>
              <a:srgbClr val="B6C0C9"/>
            </a:solidFill>
            <a:ln w="12700" cap="flat">
              <a:noFill/>
              <a:miter lim="400000"/>
            </a:ln>
            <a:effectLst/>
          </p:spPr>
          <p:txBody>
            <a:bodyPr wrap="square" lIns="45719" tIns="45719" rIns="45719" bIns="45719" numCol="1" anchor="ctr">
              <a:noAutofit/>
            </a:bodyPr>
            <a:lstStyle/>
            <a:p>
              <a:endParaRPr/>
            </a:p>
          </p:txBody>
        </p:sp>
        <p:pic>
          <p:nvPicPr>
            <p:cNvPr id="298" name="20231214 Kamervoorzitter Bosma met voorzittershamer.jpg" descr="20231214 Kamervoorzitter Bosma met voorzittershamer.jpg"/>
            <p:cNvPicPr>
              <a:picLocks noChangeAspect="1"/>
            </p:cNvPicPr>
            <p:nvPr/>
          </p:nvPicPr>
          <p:blipFill>
            <a:blip r:embed="rId2"/>
            <a:srcRect l="15195" r="25545"/>
            <a:stretch>
              <a:fillRect/>
            </a:stretch>
          </p:blipFill>
          <p:spPr>
            <a:xfrm>
              <a:off x="0" y="-5023"/>
              <a:ext cx="6104930" cy="6868046"/>
            </a:xfrm>
            <a:prstGeom prst="rect">
              <a:avLst/>
            </a:prstGeom>
            <a:ln w="12700" cap="flat">
              <a:noFill/>
              <a:miter lim="400000"/>
            </a:ln>
            <a:effectLst/>
          </p:spPr>
        </p:pic>
      </p:grpSp>
      <p:sp>
        <p:nvSpPr>
          <p:cNvPr id="300" name="Tijdelijke aanduiding voor inhoud 12"/>
          <p:cNvSpPr txBox="1">
            <a:spLocks noGrp="1"/>
          </p:cNvSpPr>
          <p:nvPr>
            <p:ph type="body" sz="half" idx="1"/>
          </p:nvPr>
        </p:nvSpPr>
        <p:spPr>
          <a:xfrm>
            <a:off x="6554788" y="1752599"/>
            <a:ext cx="5003801" cy="3562880"/>
          </a:xfrm>
          <a:prstGeom prst="rect">
            <a:avLst/>
          </a:prstGeom>
        </p:spPr>
        <p:txBody>
          <a:bodyPr/>
          <a:lstStyle>
            <a:lvl1pPr marL="0" indent="0">
              <a:spcBef>
                <a:spcPts val="600"/>
              </a:spcBef>
              <a:buClrTx/>
              <a:buSzTx/>
              <a:buFontTx/>
              <a:buNone/>
              <a:defRPr sz="2800">
                <a:solidFill>
                  <a:schemeClr val="accent6">
                    <a:satOff val="-7017"/>
                    <a:lumOff val="-14980"/>
                  </a:schemeClr>
                </a:solidFill>
                <a:latin typeface="Verdana"/>
                <a:ea typeface="Verdana"/>
                <a:cs typeface="Verdana"/>
                <a:sym typeface="Verdana"/>
              </a:defRPr>
            </a:lvl1pPr>
          </a:lstStyle>
          <a:p>
            <a:r>
              <a:t>Martin Bosma</a:t>
            </a:r>
          </a:p>
        </p:txBody>
      </p:sp>
      <p:sp>
        <p:nvSpPr>
          <p:cNvPr id="301"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40</a:t>
            </a:fld>
            <a:endParaRPr/>
          </a:p>
        </p:txBody>
      </p:sp>
      <p:sp>
        <p:nvSpPr>
          <p:cNvPr id="302" name="Titel 11"/>
          <p:cNvSpPr txBox="1">
            <a:spLocks noGrp="1"/>
          </p:cNvSpPr>
          <p:nvPr>
            <p:ph type="title"/>
          </p:nvPr>
        </p:nvSpPr>
        <p:spPr>
          <a:prstGeom prst="rect">
            <a:avLst/>
          </a:prstGeom>
        </p:spPr>
        <p:txBody>
          <a:bodyPr anchor="t"/>
          <a:lstStyle>
            <a:lvl1pPr>
              <a:defRPr>
                <a:solidFill>
                  <a:srgbClr val="FFFFFF"/>
                </a:solidFill>
              </a:defRPr>
            </a:lvl1pPr>
          </a:lstStyle>
          <a:p>
            <a:r>
              <a:t>Kamervoorzitter</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Rechthoek"/>
          <p:cNvSpPr/>
          <p:nvPr/>
        </p:nvSpPr>
        <p:spPr>
          <a:xfrm>
            <a:off x="6100233" y="0"/>
            <a:ext cx="6096001" cy="6858001"/>
          </a:xfrm>
          <a:prstGeom prst="rect">
            <a:avLst/>
          </a:prstGeom>
          <a:solidFill>
            <a:schemeClr val="accent4">
              <a:lumOff val="-4784"/>
            </a:schemeClr>
          </a:solidFill>
          <a:ln w="12700">
            <a:miter lim="400000"/>
          </a:ln>
        </p:spPr>
        <p:txBody>
          <a:bodyPr lIns="45719" rIns="45719" anchor="ctr"/>
          <a:lstStyle/>
          <a:p>
            <a:endParaRPr/>
          </a:p>
        </p:txBody>
      </p:sp>
      <p:grpSp>
        <p:nvGrpSpPr>
          <p:cNvPr id="317" name="Tijdelijke aanduiding voor afbeelding 10"/>
          <p:cNvGrpSpPr/>
          <p:nvPr/>
        </p:nvGrpSpPr>
        <p:grpSpPr>
          <a:xfrm>
            <a:off x="-28113" y="-20576"/>
            <a:ext cx="6132580" cy="6899152"/>
            <a:chOff x="-36578" y="-20575"/>
            <a:chExt cx="6132578" cy="6899150"/>
          </a:xfrm>
        </p:grpSpPr>
        <p:sp>
          <p:nvSpPr>
            <p:cNvPr id="315" name="Rechthoek"/>
            <p:cNvSpPr/>
            <p:nvPr/>
          </p:nvSpPr>
          <p:spPr>
            <a:xfrm>
              <a:off x="0" y="0"/>
              <a:ext cx="6096000" cy="6858000"/>
            </a:xfrm>
            <a:prstGeom prst="rect">
              <a:avLst/>
            </a:prstGeom>
            <a:solidFill>
              <a:srgbClr val="B6C0C9"/>
            </a:solidFill>
            <a:ln w="12700" cap="flat">
              <a:noFill/>
              <a:miter lim="400000"/>
            </a:ln>
            <a:effectLst/>
          </p:spPr>
          <p:txBody>
            <a:bodyPr wrap="square" lIns="45719" tIns="45719" rIns="45719" bIns="45719" numCol="1" anchor="ctr">
              <a:noAutofit/>
            </a:bodyPr>
            <a:lstStyle/>
            <a:p>
              <a:endParaRPr/>
            </a:p>
          </p:txBody>
        </p:sp>
        <p:pic>
          <p:nvPicPr>
            <p:cNvPr id="316" name="20240614 debat interrumptie.jpg" descr="20240614 debat interrumptie.jpg"/>
            <p:cNvPicPr>
              <a:picLocks noChangeAspect="1"/>
            </p:cNvPicPr>
            <p:nvPr/>
          </p:nvPicPr>
          <p:blipFill>
            <a:blip r:embed="rId2"/>
            <a:srcRect l="33215" r="7525"/>
            <a:stretch>
              <a:fillRect/>
            </a:stretch>
          </p:blipFill>
          <p:spPr>
            <a:xfrm>
              <a:off x="-36579" y="-20576"/>
              <a:ext cx="6132579" cy="6899152"/>
            </a:xfrm>
            <a:prstGeom prst="rect">
              <a:avLst/>
            </a:prstGeom>
            <a:ln w="12700" cap="flat">
              <a:noFill/>
              <a:miter lim="400000"/>
            </a:ln>
            <a:effectLst/>
          </p:spPr>
        </p:pic>
      </p:grpSp>
      <p:sp>
        <p:nvSpPr>
          <p:cNvPr id="318"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319" name="Titel 11"/>
          <p:cNvSpPr txBox="1">
            <a:spLocks noGrp="1"/>
          </p:cNvSpPr>
          <p:nvPr>
            <p:ph type="title"/>
          </p:nvPr>
        </p:nvSpPr>
        <p:spPr>
          <a:prstGeom prst="rect">
            <a:avLst/>
          </a:prstGeom>
        </p:spPr>
        <p:txBody>
          <a:bodyPr anchor="t"/>
          <a:lstStyle>
            <a:lvl1pPr>
              <a:defRPr>
                <a:solidFill>
                  <a:srgbClr val="FFFFFF"/>
                </a:solidFill>
              </a:defRPr>
            </a:lvl1pPr>
          </a:lstStyle>
          <a:p>
            <a:r>
              <a:rPr lang="nl-NL" dirty="0"/>
              <a:t>Tweede Kamer</a:t>
            </a:r>
            <a:endParaRPr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Afbeelding" descr="Afbeelding"/>
          <p:cNvPicPr>
            <a:picLocks noChangeAspect="1"/>
          </p:cNvPicPr>
          <p:nvPr/>
        </p:nvPicPr>
        <p:blipFill>
          <a:blip r:embed="rId2"/>
          <a:stretch>
            <a:fillRect/>
          </a:stretch>
        </p:blipFill>
        <p:spPr>
          <a:xfrm>
            <a:off x="-234149" y="-32121"/>
            <a:ext cx="12660298" cy="6922242"/>
          </a:xfrm>
          <a:prstGeom prst="rect">
            <a:avLst/>
          </a:prstGeom>
          <a:ln w="12700">
            <a:miter lim="400000"/>
          </a:ln>
        </p:spPr>
      </p:pic>
      <p:sp>
        <p:nvSpPr>
          <p:cNvPr id="305" name="Minimaal 70…"/>
          <p:cNvSpPr txBox="1">
            <a:spLocks noGrp="1"/>
          </p:cNvSpPr>
          <p:nvPr>
            <p:ph type="body" sz="half" idx="1"/>
          </p:nvPr>
        </p:nvSpPr>
        <p:spPr>
          <a:xfrm>
            <a:off x="635000" y="2477654"/>
            <a:ext cx="10922000" cy="2737979"/>
          </a:xfrm>
          <a:prstGeom prst="rect">
            <a:avLst/>
          </a:prstGeom>
        </p:spPr>
        <p:txBody>
          <a:bodyPr/>
          <a:lstStyle/>
          <a:p>
            <a:pPr marL="514350" indent="-514350">
              <a:lnSpc>
                <a:spcPct val="150000"/>
              </a:lnSpc>
              <a:spcBef>
                <a:spcPts val="700"/>
              </a:spcBef>
              <a:buClrTx/>
              <a:buFontTx/>
              <a:buAutoNum type="alphaUcPeriod"/>
              <a:defRPr sz="3200">
                <a:solidFill>
                  <a:srgbClr val="FFFFFF"/>
                </a:solidFill>
                <a:latin typeface="Verdana"/>
                <a:ea typeface="Verdana"/>
                <a:cs typeface="Verdana"/>
                <a:sym typeface="Verdana"/>
              </a:defRPr>
            </a:pPr>
            <a:r>
              <a:t>Minimaal 70</a:t>
            </a:r>
          </a:p>
          <a:p>
            <a:pPr marL="514350" indent="-514350">
              <a:lnSpc>
                <a:spcPct val="150000"/>
              </a:lnSpc>
              <a:spcBef>
                <a:spcPts val="700"/>
              </a:spcBef>
              <a:buClrTx/>
              <a:buFontTx/>
              <a:buAutoNum type="alphaUcPeriod" startAt="2"/>
              <a:defRPr sz="3200">
                <a:solidFill>
                  <a:srgbClr val="FFFFFF"/>
                </a:solidFill>
                <a:latin typeface="Verdana"/>
                <a:ea typeface="Verdana"/>
                <a:cs typeface="Verdana"/>
                <a:sym typeface="Verdana"/>
              </a:defRPr>
            </a:pPr>
            <a:r>
              <a:t>Minimaal 150</a:t>
            </a:r>
          </a:p>
          <a:p>
            <a:pPr marL="514350" indent="-514350">
              <a:lnSpc>
                <a:spcPct val="150000"/>
              </a:lnSpc>
              <a:spcBef>
                <a:spcPts val="700"/>
              </a:spcBef>
              <a:buClrTx/>
              <a:buFontTx/>
              <a:buAutoNum type="alphaUcPeriod" startAt="3"/>
              <a:defRPr sz="3200">
                <a:solidFill>
                  <a:srgbClr val="FFFFFF"/>
                </a:solidFill>
                <a:latin typeface="Verdana"/>
                <a:ea typeface="Verdana"/>
                <a:cs typeface="Verdana"/>
                <a:sym typeface="Verdana"/>
              </a:defRPr>
            </a:pPr>
            <a:r>
              <a:t>Minimaal 76</a:t>
            </a:r>
          </a:p>
        </p:txBody>
      </p:sp>
      <p:sp>
        <p:nvSpPr>
          <p:cNvPr id="306" name="Hoeveel zetels zijn er nodig voor een meerderheid?"/>
          <p:cNvSpPr txBox="1">
            <a:spLocks noGrp="1"/>
          </p:cNvSpPr>
          <p:nvPr>
            <p:ph type="title"/>
          </p:nvPr>
        </p:nvSpPr>
        <p:spPr>
          <a:xfrm>
            <a:off x="635000" y="1354667"/>
            <a:ext cx="11062055" cy="691189"/>
          </a:xfrm>
          <a:prstGeom prst="rect">
            <a:avLst/>
          </a:prstGeom>
        </p:spPr>
        <p:txBody>
          <a:bodyPr anchor="t">
            <a:normAutofit fontScale="90000"/>
          </a:bodyPr>
          <a:lstStyle>
            <a:lvl1pPr defTabSz="804672">
              <a:lnSpc>
                <a:spcPct val="100000"/>
              </a:lnSpc>
              <a:defRPr sz="4048">
                <a:solidFill>
                  <a:schemeClr val="accent4">
                    <a:lumOff val="-4784"/>
                  </a:schemeClr>
                </a:solidFill>
              </a:defRPr>
            </a:lvl1pPr>
          </a:lstStyle>
          <a:p>
            <a:r>
              <a:rPr dirty="0" err="1"/>
              <a:t>Hoeveel</a:t>
            </a:r>
            <a:r>
              <a:rPr dirty="0"/>
              <a:t> </a:t>
            </a:r>
            <a:r>
              <a:rPr dirty="0" err="1"/>
              <a:t>zetels</a:t>
            </a:r>
            <a:r>
              <a:rPr dirty="0"/>
              <a:t> </a:t>
            </a:r>
            <a:r>
              <a:rPr dirty="0" err="1"/>
              <a:t>zijn</a:t>
            </a:r>
            <a:r>
              <a:rPr dirty="0"/>
              <a:t> er </a:t>
            </a:r>
            <a:r>
              <a:rPr dirty="0" err="1"/>
              <a:t>nodig</a:t>
            </a:r>
            <a:r>
              <a:rPr dirty="0"/>
              <a:t> </a:t>
            </a:r>
            <a:r>
              <a:rPr dirty="0" err="1"/>
              <a:t>voor</a:t>
            </a:r>
            <a:r>
              <a:rPr dirty="0"/>
              <a:t> </a:t>
            </a:r>
            <a:r>
              <a:rPr dirty="0" err="1"/>
              <a:t>een</a:t>
            </a:r>
            <a:r>
              <a:rPr dirty="0"/>
              <a:t> </a:t>
            </a:r>
            <a:r>
              <a:rPr dirty="0" err="1"/>
              <a:t>meerderheid</a:t>
            </a:r>
            <a:r>
              <a:rPr dirty="0"/>
              <a:t>?</a:t>
            </a:r>
          </a:p>
        </p:txBody>
      </p:sp>
      <p:pic>
        <p:nvPicPr>
          <p:cNvPr id="307"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Afbeelding" descr="Afbeelding"/>
          <p:cNvPicPr>
            <a:picLocks noChangeAspect="1"/>
          </p:cNvPicPr>
          <p:nvPr/>
        </p:nvPicPr>
        <p:blipFill>
          <a:blip r:embed="rId2"/>
          <a:stretch>
            <a:fillRect/>
          </a:stretch>
        </p:blipFill>
        <p:spPr>
          <a:xfrm>
            <a:off x="-234149" y="-32121"/>
            <a:ext cx="12660298" cy="6922242"/>
          </a:xfrm>
          <a:prstGeom prst="rect">
            <a:avLst/>
          </a:prstGeom>
          <a:ln w="12700">
            <a:miter lim="400000"/>
          </a:ln>
        </p:spPr>
      </p:pic>
      <p:sp>
        <p:nvSpPr>
          <p:cNvPr id="310" name="Minimaal 70…"/>
          <p:cNvSpPr txBox="1">
            <a:spLocks noGrp="1"/>
          </p:cNvSpPr>
          <p:nvPr>
            <p:ph type="body" idx="1"/>
          </p:nvPr>
        </p:nvSpPr>
        <p:spPr>
          <a:xfrm>
            <a:off x="635000" y="2477654"/>
            <a:ext cx="10922000" cy="4124759"/>
          </a:xfrm>
          <a:prstGeom prst="rect">
            <a:avLst/>
          </a:prstGeom>
        </p:spPr>
        <p:txBody>
          <a:bodyPr/>
          <a:lstStyle/>
          <a:p>
            <a:pPr marL="514350" indent="-514350">
              <a:lnSpc>
                <a:spcPct val="150000"/>
              </a:lnSpc>
              <a:spcBef>
                <a:spcPts val="700"/>
              </a:spcBef>
              <a:buClrTx/>
              <a:buFontTx/>
              <a:buAutoNum type="alphaUcPeriod"/>
              <a:defRPr sz="3200">
                <a:solidFill>
                  <a:schemeClr val="accent6"/>
                </a:solidFill>
                <a:latin typeface="Verdana"/>
                <a:ea typeface="Verdana"/>
                <a:cs typeface="Verdana"/>
                <a:sym typeface="Verdana"/>
              </a:defRPr>
            </a:pPr>
            <a:r>
              <a:t>Minimaal 70</a:t>
            </a:r>
          </a:p>
          <a:p>
            <a:pPr marL="514350" indent="-514350">
              <a:lnSpc>
                <a:spcPct val="150000"/>
              </a:lnSpc>
              <a:spcBef>
                <a:spcPts val="700"/>
              </a:spcBef>
              <a:buClrTx/>
              <a:buFontTx/>
              <a:buAutoNum type="alphaUcPeriod" startAt="2"/>
              <a:defRPr sz="3200">
                <a:solidFill>
                  <a:schemeClr val="accent6"/>
                </a:solidFill>
                <a:latin typeface="Verdana"/>
                <a:ea typeface="Verdana"/>
                <a:cs typeface="Verdana"/>
                <a:sym typeface="Verdana"/>
              </a:defRPr>
            </a:pPr>
            <a:r>
              <a:t>Minimaal 150</a:t>
            </a:r>
          </a:p>
          <a:p>
            <a:pPr marL="514350" indent="-514350">
              <a:lnSpc>
                <a:spcPct val="150000"/>
              </a:lnSpc>
              <a:spcBef>
                <a:spcPts val="700"/>
              </a:spcBef>
              <a:buClrTx/>
              <a:buFontTx/>
              <a:buAutoNum type="alphaUcPeriod" startAt="3"/>
              <a:defRPr sz="3200" b="1">
                <a:solidFill>
                  <a:srgbClr val="FFFFFF"/>
                </a:solidFill>
                <a:latin typeface="Verdana"/>
                <a:ea typeface="Verdana"/>
                <a:cs typeface="Verdana"/>
                <a:sym typeface="Verdana"/>
              </a:defRPr>
            </a:pPr>
            <a:r>
              <a:t>Minimaal 76</a:t>
            </a:r>
          </a:p>
        </p:txBody>
      </p:sp>
      <p:sp>
        <p:nvSpPr>
          <p:cNvPr id="311" name="Hoeveel zetels zijn er nodig voor een meerderheid?"/>
          <p:cNvSpPr txBox="1">
            <a:spLocks noGrp="1"/>
          </p:cNvSpPr>
          <p:nvPr>
            <p:ph type="title"/>
          </p:nvPr>
        </p:nvSpPr>
        <p:spPr>
          <a:xfrm>
            <a:off x="635000" y="1354667"/>
            <a:ext cx="11062055" cy="1017784"/>
          </a:xfrm>
          <a:prstGeom prst="rect">
            <a:avLst/>
          </a:prstGeom>
        </p:spPr>
        <p:txBody>
          <a:bodyPr anchor="t">
            <a:normAutofit/>
          </a:bodyPr>
          <a:lstStyle>
            <a:lvl1pPr defTabSz="804672">
              <a:lnSpc>
                <a:spcPct val="100000"/>
              </a:lnSpc>
              <a:defRPr sz="4048">
                <a:solidFill>
                  <a:schemeClr val="accent4">
                    <a:lumOff val="-4784"/>
                  </a:schemeClr>
                </a:solidFill>
              </a:defRPr>
            </a:lvl1pPr>
          </a:lstStyle>
          <a:p>
            <a:r>
              <a:rPr sz="3600" dirty="0" err="1"/>
              <a:t>Hoeveel</a:t>
            </a:r>
            <a:r>
              <a:rPr sz="3600" dirty="0"/>
              <a:t> </a:t>
            </a:r>
            <a:r>
              <a:rPr sz="3600" dirty="0" err="1"/>
              <a:t>zetels</a:t>
            </a:r>
            <a:r>
              <a:rPr sz="3600" dirty="0"/>
              <a:t> </a:t>
            </a:r>
            <a:r>
              <a:rPr sz="3600" dirty="0" err="1"/>
              <a:t>zijn</a:t>
            </a:r>
            <a:r>
              <a:rPr sz="3600" dirty="0"/>
              <a:t> er </a:t>
            </a:r>
            <a:r>
              <a:rPr sz="3600" dirty="0" err="1"/>
              <a:t>nodig</a:t>
            </a:r>
            <a:r>
              <a:rPr sz="3600" dirty="0"/>
              <a:t> </a:t>
            </a:r>
            <a:r>
              <a:rPr sz="3600" dirty="0" err="1"/>
              <a:t>voor</a:t>
            </a:r>
            <a:r>
              <a:rPr sz="3600" dirty="0"/>
              <a:t> </a:t>
            </a:r>
            <a:r>
              <a:rPr sz="3600" dirty="0" err="1"/>
              <a:t>een</a:t>
            </a:r>
            <a:r>
              <a:rPr sz="3600" dirty="0"/>
              <a:t> </a:t>
            </a:r>
            <a:r>
              <a:rPr sz="3600" dirty="0" err="1"/>
              <a:t>meerderheid</a:t>
            </a:r>
            <a:r>
              <a:rPr sz="3600" dirty="0"/>
              <a:t>?</a:t>
            </a:r>
          </a:p>
        </p:txBody>
      </p:sp>
      <p:pic>
        <p:nvPicPr>
          <p:cNvPr id="312"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Afbeelding" descr="Afbeelding"/>
          <p:cNvPicPr>
            <a:picLocks noChangeAspect="1"/>
          </p:cNvPicPr>
          <p:nvPr/>
        </p:nvPicPr>
        <p:blipFill>
          <a:blip r:embed="rId2"/>
          <a:stretch>
            <a:fillRect/>
          </a:stretch>
        </p:blipFill>
        <p:spPr>
          <a:xfrm>
            <a:off x="-42874" y="-170883"/>
            <a:ext cx="12277748" cy="7199766"/>
          </a:xfrm>
          <a:prstGeom prst="rect">
            <a:avLst/>
          </a:prstGeom>
          <a:ln w="12700">
            <a:miter lim="400000"/>
          </a:ln>
        </p:spPr>
      </p:pic>
      <p:sp>
        <p:nvSpPr>
          <p:cNvPr id="322" name="Een groep mensen…"/>
          <p:cNvSpPr txBox="1">
            <a:spLocks noGrp="1"/>
          </p:cNvSpPr>
          <p:nvPr>
            <p:ph type="body" idx="1"/>
          </p:nvPr>
        </p:nvSpPr>
        <p:spPr>
          <a:xfrm>
            <a:off x="635000" y="2477654"/>
            <a:ext cx="10922000" cy="4124759"/>
          </a:xfrm>
          <a:prstGeom prst="rect">
            <a:avLst/>
          </a:prstGeom>
        </p:spPr>
        <p:txBody>
          <a:bodyPr/>
          <a:lstStyle/>
          <a:p>
            <a:pPr marL="514350" indent="-514350">
              <a:lnSpc>
                <a:spcPct val="150000"/>
              </a:lnSpc>
              <a:spcBef>
                <a:spcPts val="700"/>
              </a:spcBef>
              <a:buClrTx/>
              <a:buFontTx/>
              <a:buAutoNum type="alphaUcPeriod"/>
              <a:defRPr sz="3300" spc="33">
                <a:solidFill>
                  <a:srgbClr val="FFFFFF"/>
                </a:solidFill>
                <a:latin typeface="Verdana"/>
                <a:ea typeface="Verdana"/>
                <a:cs typeface="Verdana"/>
                <a:sym typeface="Verdana"/>
              </a:defRPr>
            </a:pPr>
            <a:r>
              <a:t>Een groep mensen </a:t>
            </a:r>
          </a:p>
          <a:p>
            <a:pPr marL="514350" indent="-514350">
              <a:lnSpc>
                <a:spcPct val="150000"/>
              </a:lnSpc>
              <a:spcBef>
                <a:spcPts val="700"/>
              </a:spcBef>
              <a:buClrTx/>
              <a:buFontTx/>
              <a:buAutoNum type="alphaUcPeriod"/>
              <a:defRPr sz="3300" spc="33">
                <a:solidFill>
                  <a:srgbClr val="FFFFFF"/>
                </a:solidFill>
                <a:latin typeface="Verdana"/>
                <a:ea typeface="Verdana"/>
                <a:cs typeface="Verdana"/>
                <a:sym typeface="Verdana"/>
              </a:defRPr>
            </a:pPr>
            <a:r>
              <a:t>Een groep Tweede Kamerleden die hetzelfde over één onderwerp denken</a:t>
            </a:r>
          </a:p>
          <a:p>
            <a:pPr marL="514350" indent="-514350">
              <a:spcBef>
                <a:spcPts val="700"/>
              </a:spcBef>
              <a:buClrTx/>
              <a:buFontTx/>
              <a:buAutoNum type="alphaUcPeriod"/>
              <a:defRPr sz="3300" spc="33">
                <a:solidFill>
                  <a:srgbClr val="FFFFFF"/>
                </a:solidFill>
                <a:latin typeface="Verdana"/>
                <a:ea typeface="Verdana"/>
                <a:cs typeface="Verdana"/>
                <a:sym typeface="Verdana"/>
              </a:defRPr>
            </a:pPr>
            <a:r>
              <a:t>Een groep Tweede Kamerleden die deel uitmaakt van dezelfde politieke partij</a:t>
            </a:r>
          </a:p>
        </p:txBody>
      </p:sp>
      <p:sp>
        <p:nvSpPr>
          <p:cNvPr id="323" name="Wat is een fractie?"/>
          <p:cNvSpPr txBox="1">
            <a:spLocks noGrp="1"/>
          </p:cNvSpPr>
          <p:nvPr>
            <p:ph type="title"/>
          </p:nvPr>
        </p:nvSpPr>
        <p:spPr>
          <a:xfrm>
            <a:off x="635000" y="1354667"/>
            <a:ext cx="11062055" cy="1017784"/>
          </a:xfrm>
          <a:prstGeom prst="rect">
            <a:avLst/>
          </a:prstGeom>
        </p:spPr>
        <p:txBody>
          <a:bodyPr anchor="t"/>
          <a:lstStyle>
            <a:lvl1pPr>
              <a:lnSpc>
                <a:spcPct val="100000"/>
              </a:lnSpc>
              <a:defRPr sz="4600">
                <a:solidFill>
                  <a:schemeClr val="accent4">
                    <a:lumOff val="-4784"/>
                  </a:schemeClr>
                </a:solidFill>
              </a:defRPr>
            </a:lvl1pPr>
          </a:lstStyle>
          <a:p>
            <a:r>
              <a:t>Wat is een fractie?</a:t>
            </a:r>
          </a:p>
        </p:txBody>
      </p:sp>
      <p:pic>
        <p:nvPicPr>
          <p:cNvPr id="324"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Afbeelding" descr="Afbeelding"/>
          <p:cNvPicPr>
            <a:picLocks noChangeAspect="1"/>
          </p:cNvPicPr>
          <p:nvPr/>
        </p:nvPicPr>
        <p:blipFill>
          <a:blip r:embed="rId2"/>
          <a:stretch>
            <a:fillRect/>
          </a:stretch>
        </p:blipFill>
        <p:spPr>
          <a:xfrm>
            <a:off x="-42874" y="-170883"/>
            <a:ext cx="12277748" cy="7199766"/>
          </a:xfrm>
          <a:prstGeom prst="rect">
            <a:avLst/>
          </a:prstGeom>
          <a:ln w="12700">
            <a:miter lim="400000"/>
          </a:ln>
        </p:spPr>
      </p:pic>
      <p:sp>
        <p:nvSpPr>
          <p:cNvPr id="327" name="Een groep mensen…"/>
          <p:cNvSpPr txBox="1">
            <a:spLocks noGrp="1"/>
          </p:cNvSpPr>
          <p:nvPr>
            <p:ph type="body" idx="1"/>
          </p:nvPr>
        </p:nvSpPr>
        <p:spPr>
          <a:xfrm>
            <a:off x="635000" y="2477654"/>
            <a:ext cx="10922000" cy="4124759"/>
          </a:xfrm>
          <a:prstGeom prst="rect">
            <a:avLst/>
          </a:prstGeom>
        </p:spPr>
        <p:txBody>
          <a:bodyPr/>
          <a:lstStyle/>
          <a:p>
            <a:pPr marL="514350" indent="-514350">
              <a:lnSpc>
                <a:spcPct val="150000"/>
              </a:lnSpc>
              <a:spcBef>
                <a:spcPts val="700"/>
              </a:spcBef>
              <a:buClrTx/>
              <a:buFontTx/>
              <a:buAutoNum type="alphaUcPeriod"/>
              <a:defRPr sz="3300" spc="33">
                <a:solidFill>
                  <a:schemeClr val="accent6"/>
                </a:solidFill>
                <a:latin typeface="Verdana"/>
                <a:ea typeface="Verdana"/>
                <a:cs typeface="Verdana"/>
                <a:sym typeface="Verdana"/>
              </a:defRPr>
            </a:pPr>
            <a:r>
              <a:t>Een groep mensen </a:t>
            </a:r>
          </a:p>
          <a:p>
            <a:pPr marL="514350" indent="-514350">
              <a:lnSpc>
                <a:spcPct val="150000"/>
              </a:lnSpc>
              <a:spcBef>
                <a:spcPts val="700"/>
              </a:spcBef>
              <a:buClrTx/>
              <a:buFontTx/>
              <a:buAutoNum type="alphaUcPeriod"/>
              <a:defRPr sz="3300" spc="33">
                <a:solidFill>
                  <a:schemeClr val="accent6"/>
                </a:solidFill>
                <a:latin typeface="Verdana"/>
                <a:ea typeface="Verdana"/>
                <a:cs typeface="Verdana"/>
                <a:sym typeface="Verdana"/>
              </a:defRPr>
            </a:pPr>
            <a:r>
              <a:t>Een groep Tweede Kamerleden die hetzelfde over één onderwerp denken</a:t>
            </a:r>
          </a:p>
          <a:p>
            <a:pPr marL="514350" indent="-514350">
              <a:spcBef>
                <a:spcPts val="700"/>
              </a:spcBef>
              <a:buClrTx/>
              <a:buFontTx/>
              <a:buAutoNum type="alphaUcPeriod"/>
              <a:defRPr sz="3300" b="1" spc="33">
                <a:solidFill>
                  <a:srgbClr val="FFFFFF"/>
                </a:solidFill>
                <a:latin typeface="Verdana"/>
                <a:ea typeface="Verdana"/>
                <a:cs typeface="Verdana"/>
                <a:sym typeface="Verdana"/>
              </a:defRPr>
            </a:pPr>
            <a:r>
              <a:t>Een groep Tweede Kamerleden die deel uitmaakt van dezelfde politieke partij</a:t>
            </a:r>
          </a:p>
        </p:txBody>
      </p:sp>
      <p:sp>
        <p:nvSpPr>
          <p:cNvPr id="328" name="Wat is een fractie?"/>
          <p:cNvSpPr txBox="1">
            <a:spLocks noGrp="1"/>
          </p:cNvSpPr>
          <p:nvPr>
            <p:ph type="title"/>
          </p:nvPr>
        </p:nvSpPr>
        <p:spPr>
          <a:xfrm>
            <a:off x="635000" y="1354667"/>
            <a:ext cx="11062055" cy="1017784"/>
          </a:xfrm>
          <a:prstGeom prst="rect">
            <a:avLst/>
          </a:prstGeom>
        </p:spPr>
        <p:txBody>
          <a:bodyPr anchor="t"/>
          <a:lstStyle>
            <a:lvl1pPr>
              <a:lnSpc>
                <a:spcPct val="100000"/>
              </a:lnSpc>
              <a:defRPr sz="4600">
                <a:solidFill>
                  <a:schemeClr val="accent4">
                    <a:lumOff val="-4784"/>
                  </a:schemeClr>
                </a:solidFill>
              </a:defRPr>
            </a:lvl1pPr>
          </a:lstStyle>
          <a:p>
            <a:r>
              <a:t>Wat is een fractie?</a:t>
            </a:r>
          </a:p>
        </p:txBody>
      </p:sp>
      <p:pic>
        <p:nvPicPr>
          <p:cNvPr id="329"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Rechthoek"/>
          <p:cNvSpPr/>
          <p:nvPr/>
        </p:nvSpPr>
        <p:spPr>
          <a:xfrm>
            <a:off x="6100233" y="0"/>
            <a:ext cx="6096001" cy="6858001"/>
          </a:xfrm>
          <a:prstGeom prst="rect">
            <a:avLst/>
          </a:prstGeom>
          <a:solidFill>
            <a:schemeClr val="accent4">
              <a:lumOff val="-4784"/>
            </a:schemeClr>
          </a:solidFill>
          <a:ln w="12700">
            <a:miter lim="400000"/>
          </a:ln>
        </p:spPr>
        <p:txBody>
          <a:bodyPr lIns="45719" rIns="45719" anchor="ctr"/>
          <a:lstStyle/>
          <a:p>
            <a:pPr>
              <a:defRPr>
                <a:solidFill>
                  <a:schemeClr val="accent4">
                    <a:lumOff val="-4784"/>
                  </a:schemeClr>
                </a:solidFill>
              </a:defRPr>
            </a:pPr>
            <a:endParaRPr/>
          </a:p>
        </p:txBody>
      </p:sp>
      <p:sp>
        <p:nvSpPr>
          <p:cNvPr id="332"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46</a:t>
            </a:fld>
            <a:endParaRPr/>
          </a:p>
        </p:txBody>
      </p:sp>
      <p:sp>
        <p:nvSpPr>
          <p:cNvPr id="333" name="Titel 11"/>
          <p:cNvSpPr txBox="1">
            <a:spLocks noGrp="1"/>
          </p:cNvSpPr>
          <p:nvPr>
            <p:ph type="title"/>
          </p:nvPr>
        </p:nvSpPr>
        <p:spPr>
          <a:prstGeom prst="rect">
            <a:avLst/>
          </a:prstGeom>
        </p:spPr>
        <p:txBody>
          <a:bodyPr anchor="t"/>
          <a:lstStyle>
            <a:lvl1pPr>
              <a:defRPr>
                <a:solidFill>
                  <a:srgbClr val="FFFFFF"/>
                </a:solidFill>
              </a:defRPr>
            </a:lvl1pPr>
          </a:lstStyle>
          <a:p>
            <a:r>
              <a:t>Kabinet</a:t>
            </a:r>
          </a:p>
        </p:txBody>
      </p:sp>
      <p:pic>
        <p:nvPicPr>
          <p:cNvPr id="334" name="_VAL5081.jpg" descr="_VAL5081.jpg"/>
          <p:cNvPicPr>
            <a:picLocks noChangeAspect="1"/>
          </p:cNvPicPr>
          <p:nvPr/>
        </p:nvPicPr>
        <p:blipFill>
          <a:blip r:embed="rId2"/>
          <a:srcRect l="20539" r="20539"/>
          <a:stretch>
            <a:fillRect/>
          </a:stretch>
        </p:blipFill>
        <p:spPr>
          <a:xfrm>
            <a:off x="-25400" y="-76201"/>
            <a:ext cx="6136253" cy="6942978"/>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Afbeelding" descr="Afbeelding"/>
          <p:cNvPicPr>
            <a:picLocks noChangeAspect="1"/>
          </p:cNvPicPr>
          <p:nvPr/>
        </p:nvPicPr>
        <p:blipFill>
          <a:blip r:embed="rId2"/>
          <a:stretch>
            <a:fillRect/>
          </a:stretch>
        </p:blipFill>
        <p:spPr>
          <a:xfrm>
            <a:off x="-4957" y="-319387"/>
            <a:ext cx="12201914" cy="7490688"/>
          </a:xfrm>
          <a:prstGeom prst="rect">
            <a:avLst/>
          </a:prstGeom>
          <a:ln w="12700">
            <a:miter lim="400000"/>
          </a:ln>
        </p:spPr>
      </p:pic>
      <p:pic>
        <p:nvPicPr>
          <p:cNvPr id="337"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
        <p:nvSpPr>
          <p:cNvPr id="338" name="Ja, hij is Kamerlid…"/>
          <p:cNvSpPr txBox="1">
            <a:spLocks noGrp="1"/>
          </p:cNvSpPr>
          <p:nvPr>
            <p:ph type="body" idx="1"/>
          </p:nvPr>
        </p:nvSpPr>
        <p:spPr>
          <a:xfrm>
            <a:off x="635000" y="2477654"/>
            <a:ext cx="10922000" cy="4124759"/>
          </a:xfrm>
          <a:prstGeom prst="rect">
            <a:avLst/>
          </a:prstGeom>
        </p:spPr>
        <p:txBody>
          <a:bodyPr/>
          <a:lstStyle/>
          <a:p>
            <a:pPr marL="514350" indent="-514350">
              <a:lnSpc>
                <a:spcPct val="150000"/>
              </a:lnSpc>
              <a:spcBef>
                <a:spcPts val="700"/>
              </a:spcBef>
              <a:buClrTx/>
              <a:buFontTx/>
              <a:buAutoNum type="alphaUcPeriod"/>
              <a:defRPr sz="3300" spc="33">
                <a:solidFill>
                  <a:srgbClr val="FFFFFF"/>
                </a:solidFill>
                <a:latin typeface="Verdana"/>
                <a:ea typeface="Verdana"/>
                <a:cs typeface="Verdana"/>
                <a:sym typeface="Verdana"/>
              </a:defRPr>
            </a:pPr>
            <a:r>
              <a:t>Ja, hij is Kamerlid</a:t>
            </a:r>
          </a:p>
          <a:p>
            <a:pPr marL="514350" indent="-514350">
              <a:spcBef>
                <a:spcPts val="700"/>
              </a:spcBef>
              <a:buClrTx/>
              <a:buFontTx/>
              <a:buAutoNum type="alphaUcPeriod"/>
              <a:defRPr sz="3300" spc="33">
                <a:solidFill>
                  <a:srgbClr val="FFFFFF"/>
                </a:solidFill>
                <a:latin typeface="Verdana"/>
                <a:ea typeface="Verdana"/>
                <a:cs typeface="Verdana"/>
                <a:sym typeface="Verdana"/>
              </a:defRPr>
            </a:pPr>
            <a:r>
              <a:t>Ja, hij is Kamerlid en minister-president van Nederland</a:t>
            </a:r>
          </a:p>
          <a:p>
            <a:pPr marL="514350" indent="-514350">
              <a:lnSpc>
                <a:spcPct val="150000"/>
              </a:lnSpc>
              <a:spcBef>
                <a:spcPts val="700"/>
              </a:spcBef>
              <a:buClrTx/>
              <a:buFontTx/>
              <a:buAutoNum type="alphaUcPeriod"/>
              <a:defRPr sz="3300" spc="33">
                <a:solidFill>
                  <a:srgbClr val="FFFFFF"/>
                </a:solidFill>
                <a:latin typeface="Verdana"/>
                <a:ea typeface="Verdana"/>
                <a:cs typeface="Verdana"/>
                <a:sym typeface="Verdana"/>
              </a:defRPr>
            </a:pPr>
            <a:r>
              <a:t>Nee, hij is minister-president van Nederland </a:t>
            </a:r>
          </a:p>
        </p:txBody>
      </p:sp>
      <p:sp>
        <p:nvSpPr>
          <p:cNvPr id="339" name="Is Dick Schoof een Tweede Kamerlid?"/>
          <p:cNvSpPr txBox="1">
            <a:spLocks noGrp="1"/>
          </p:cNvSpPr>
          <p:nvPr>
            <p:ph type="title"/>
          </p:nvPr>
        </p:nvSpPr>
        <p:spPr>
          <a:xfrm>
            <a:off x="635000" y="1354667"/>
            <a:ext cx="11062055" cy="1017784"/>
          </a:xfrm>
          <a:prstGeom prst="rect">
            <a:avLst/>
          </a:prstGeom>
        </p:spPr>
        <p:txBody>
          <a:bodyPr anchor="t"/>
          <a:lstStyle>
            <a:lvl1pPr>
              <a:lnSpc>
                <a:spcPct val="100000"/>
              </a:lnSpc>
              <a:defRPr sz="4600">
                <a:solidFill>
                  <a:schemeClr val="accent4">
                    <a:lumOff val="-4784"/>
                  </a:schemeClr>
                </a:solidFill>
              </a:defRPr>
            </a:lvl1pPr>
          </a:lstStyle>
          <a:p>
            <a:r>
              <a:t>Is Dick Schoof een Tweede Kamerlid?</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Afbeelding" descr="Afbeelding"/>
          <p:cNvPicPr>
            <a:picLocks noChangeAspect="1"/>
          </p:cNvPicPr>
          <p:nvPr/>
        </p:nvPicPr>
        <p:blipFill>
          <a:blip r:embed="rId2"/>
          <a:stretch>
            <a:fillRect/>
          </a:stretch>
        </p:blipFill>
        <p:spPr>
          <a:xfrm>
            <a:off x="-4957" y="-319387"/>
            <a:ext cx="12201914" cy="7490688"/>
          </a:xfrm>
          <a:prstGeom prst="rect">
            <a:avLst/>
          </a:prstGeom>
          <a:ln w="12700">
            <a:miter lim="400000"/>
          </a:ln>
        </p:spPr>
      </p:pic>
      <p:pic>
        <p:nvPicPr>
          <p:cNvPr id="342" name="Afbeelding" descr="Afbeelding"/>
          <p:cNvPicPr>
            <a:picLocks noChangeAspect="1"/>
          </p:cNvPicPr>
          <p:nvPr/>
        </p:nvPicPr>
        <p:blipFill>
          <a:blip r:embed="rId3"/>
          <a:stretch>
            <a:fillRect/>
          </a:stretch>
        </p:blipFill>
        <p:spPr>
          <a:xfrm>
            <a:off x="459249" y="410394"/>
            <a:ext cx="835361" cy="835800"/>
          </a:xfrm>
          <a:prstGeom prst="rect">
            <a:avLst/>
          </a:prstGeom>
          <a:ln w="12700">
            <a:miter lim="400000"/>
          </a:ln>
        </p:spPr>
      </p:pic>
      <p:sp>
        <p:nvSpPr>
          <p:cNvPr id="343" name="Ja, hij is Kamerlid…"/>
          <p:cNvSpPr txBox="1">
            <a:spLocks noGrp="1"/>
          </p:cNvSpPr>
          <p:nvPr>
            <p:ph type="body" idx="1"/>
          </p:nvPr>
        </p:nvSpPr>
        <p:spPr>
          <a:xfrm>
            <a:off x="635000" y="2477654"/>
            <a:ext cx="11320033" cy="4124759"/>
          </a:xfrm>
          <a:prstGeom prst="rect">
            <a:avLst/>
          </a:prstGeom>
        </p:spPr>
        <p:txBody>
          <a:bodyPr/>
          <a:lstStyle/>
          <a:p>
            <a:pPr marL="514350" indent="-514350">
              <a:lnSpc>
                <a:spcPct val="150000"/>
              </a:lnSpc>
              <a:spcBef>
                <a:spcPts val="700"/>
              </a:spcBef>
              <a:buClrTx/>
              <a:buFontTx/>
              <a:buAutoNum type="alphaUcPeriod"/>
              <a:defRPr sz="3300" spc="33">
                <a:solidFill>
                  <a:schemeClr val="accent6"/>
                </a:solidFill>
                <a:latin typeface="Verdana"/>
                <a:ea typeface="Verdana"/>
                <a:cs typeface="Verdana"/>
                <a:sym typeface="Verdana"/>
              </a:defRPr>
            </a:pPr>
            <a:r>
              <a:t>Ja, hij is Kamerlid</a:t>
            </a:r>
          </a:p>
          <a:p>
            <a:pPr marL="514350" indent="-514350">
              <a:spcBef>
                <a:spcPts val="700"/>
              </a:spcBef>
              <a:buClrTx/>
              <a:buFontTx/>
              <a:buAutoNum type="alphaUcPeriod"/>
              <a:defRPr sz="3300" spc="33">
                <a:solidFill>
                  <a:schemeClr val="accent6"/>
                </a:solidFill>
                <a:latin typeface="Verdana"/>
                <a:ea typeface="Verdana"/>
                <a:cs typeface="Verdana"/>
                <a:sym typeface="Verdana"/>
              </a:defRPr>
            </a:pPr>
            <a:r>
              <a:t>Ja, hij is Kamerlid en minister-president van Nederland</a:t>
            </a:r>
          </a:p>
          <a:p>
            <a:pPr marL="514350" indent="-514350">
              <a:lnSpc>
                <a:spcPct val="150000"/>
              </a:lnSpc>
              <a:spcBef>
                <a:spcPts val="700"/>
              </a:spcBef>
              <a:buClrTx/>
              <a:buFontTx/>
              <a:buAutoNum type="alphaUcPeriod"/>
              <a:defRPr sz="3300" b="1" spc="33">
                <a:solidFill>
                  <a:srgbClr val="FFFFFF"/>
                </a:solidFill>
                <a:latin typeface="Verdana"/>
                <a:ea typeface="Verdana"/>
                <a:cs typeface="Verdana"/>
                <a:sym typeface="Verdana"/>
              </a:defRPr>
            </a:pPr>
            <a:r>
              <a:t>Nee, hij is minister-president van Nederland </a:t>
            </a:r>
          </a:p>
        </p:txBody>
      </p:sp>
      <p:sp>
        <p:nvSpPr>
          <p:cNvPr id="344" name="Is Dick Schoof een Tweede Kamerlid?"/>
          <p:cNvSpPr txBox="1">
            <a:spLocks noGrp="1"/>
          </p:cNvSpPr>
          <p:nvPr>
            <p:ph type="title"/>
          </p:nvPr>
        </p:nvSpPr>
        <p:spPr>
          <a:xfrm>
            <a:off x="635000" y="1354667"/>
            <a:ext cx="11062055" cy="1017784"/>
          </a:xfrm>
          <a:prstGeom prst="rect">
            <a:avLst/>
          </a:prstGeom>
        </p:spPr>
        <p:txBody>
          <a:bodyPr anchor="t"/>
          <a:lstStyle>
            <a:lvl1pPr>
              <a:lnSpc>
                <a:spcPct val="100000"/>
              </a:lnSpc>
              <a:defRPr sz="4600">
                <a:solidFill>
                  <a:schemeClr val="accent4">
                    <a:lumOff val="-4784"/>
                  </a:schemeClr>
                </a:solidFill>
              </a:defRPr>
            </a:lvl1pPr>
          </a:lstStyle>
          <a:p>
            <a:r>
              <a:t>Is Dick Schoof een Tweede Kamerlid?</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Als je zelfs op Prinsjesdag in Den Haag geen hoed draagt, wanneer dan wel?’…"/>
          <p:cNvSpPr txBox="1">
            <a:spLocks noGrp="1"/>
          </p:cNvSpPr>
          <p:nvPr>
            <p:ph type="body" sz="half" idx="1"/>
          </p:nvPr>
        </p:nvSpPr>
        <p:spPr>
          <a:xfrm>
            <a:off x="635000" y="2096654"/>
            <a:ext cx="5495777" cy="4124759"/>
          </a:xfrm>
          <a:prstGeom prst="rect">
            <a:avLst/>
          </a:prstGeom>
        </p:spPr>
        <p:txBody>
          <a:bodyPr/>
          <a:lstStyle/>
          <a:p>
            <a:pPr marL="0" indent="0">
              <a:spcBef>
                <a:spcPts val="700"/>
              </a:spcBef>
              <a:buClrTx/>
              <a:buNone/>
              <a:defRPr>
                <a:solidFill>
                  <a:srgbClr val="535353"/>
                </a:solidFill>
              </a:defRPr>
            </a:pPr>
            <a:r>
              <a:rPr i="1" dirty="0"/>
              <a:t>‘Als je </a:t>
            </a:r>
            <a:r>
              <a:rPr i="1" dirty="0" err="1"/>
              <a:t>zelfs</a:t>
            </a:r>
            <a:r>
              <a:rPr i="1" dirty="0"/>
              <a:t> op </a:t>
            </a:r>
            <a:r>
              <a:rPr i="1" dirty="0" err="1"/>
              <a:t>Prinsjesdag</a:t>
            </a:r>
            <a:r>
              <a:rPr i="1" dirty="0"/>
              <a:t> in Den Haag </a:t>
            </a:r>
            <a:r>
              <a:rPr i="1" dirty="0" err="1"/>
              <a:t>geen</a:t>
            </a:r>
            <a:r>
              <a:rPr i="1" dirty="0"/>
              <a:t> hoed </a:t>
            </a:r>
            <a:r>
              <a:rPr i="1" dirty="0" err="1"/>
              <a:t>draagt</a:t>
            </a:r>
            <a:r>
              <a:rPr i="1" dirty="0"/>
              <a:t>, </a:t>
            </a:r>
            <a:r>
              <a:rPr i="1" dirty="0" err="1"/>
              <a:t>wanneer</a:t>
            </a:r>
            <a:r>
              <a:rPr i="1" dirty="0"/>
              <a:t> dan </a:t>
            </a:r>
            <a:r>
              <a:rPr i="1" dirty="0" err="1"/>
              <a:t>wel</a:t>
            </a:r>
            <a:r>
              <a:rPr i="1" dirty="0"/>
              <a:t>?’</a:t>
            </a:r>
            <a:br>
              <a:rPr lang="nl-NL" dirty="0"/>
            </a:br>
            <a:endParaRPr dirty="0"/>
          </a:p>
          <a:p>
            <a:pPr marL="0" indent="0">
              <a:spcBef>
                <a:spcPts val="700"/>
              </a:spcBef>
              <a:buClrTx/>
              <a:buNone/>
              <a:defRPr>
                <a:solidFill>
                  <a:srgbClr val="535353"/>
                </a:solidFill>
              </a:defRPr>
            </a:pPr>
            <a:r>
              <a:rPr dirty="0"/>
              <a:t>Erica Terpstra was in 1977 het </a:t>
            </a:r>
            <a:r>
              <a:rPr dirty="0" err="1"/>
              <a:t>eerste</a:t>
            </a:r>
            <a:r>
              <a:rPr dirty="0"/>
              <a:t> </a:t>
            </a:r>
            <a:r>
              <a:rPr dirty="0" err="1"/>
              <a:t>Kamerlid</a:t>
            </a:r>
            <a:r>
              <a:rPr dirty="0"/>
              <a:t> </a:t>
            </a:r>
            <a:r>
              <a:rPr dirty="0" err="1"/>
              <a:t>dat</a:t>
            </a:r>
            <a:r>
              <a:rPr dirty="0"/>
              <a:t> een </a:t>
            </a:r>
            <a:r>
              <a:rPr dirty="0" err="1"/>
              <a:t>hoedje</a:t>
            </a:r>
            <a:r>
              <a:rPr dirty="0"/>
              <a:t> </a:t>
            </a:r>
            <a:r>
              <a:rPr dirty="0" err="1"/>
              <a:t>droeg</a:t>
            </a:r>
            <a:r>
              <a:rPr dirty="0"/>
              <a:t> op </a:t>
            </a:r>
            <a:r>
              <a:rPr dirty="0" err="1"/>
              <a:t>Prinsjesdag</a:t>
            </a:r>
            <a:r>
              <a:rPr dirty="0"/>
              <a:t>. Een </a:t>
            </a:r>
            <a:r>
              <a:rPr dirty="0" err="1"/>
              <a:t>traditie</a:t>
            </a:r>
            <a:r>
              <a:rPr dirty="0"/>
              <a:t> was </a:t>
            </a:r>
            <a:r>
              <a:rPr dirty="0" err="1"/>
              <a:t>geboren</a:t>
            </a:r>
            <a:r>
              <a:rPr dirty="0"/>
              <a:t>.</a:t>
            </a:r>
          </a:p>
        </p:txBody>
      </p:sp>
      <p:sp>
        <p:nvSpPr>
          <p:cNvPr id="237"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49</a:t>
            </a:fld>
            <a:endParaRPr/>
          </a:p>
        </p:txBody>
      </p:sp>
      <p:sp>
        <p:nvSpPr>
          <p:cNvPr id="238" name="Wat hebben hoedjes en Prinsjesdag met elkaar te maken?"/>
          <p:cNvSpPr txBox="1">
            <a:spLocks noGrp="1"/>
          </p:cNvSpPr>
          <p:nvPr>
            <p:ph type="title"/>
          </p:nvPr>
        </p:nvSpPr>
        <p:spPr>
          <a:xfrm>
            <a:off x="635000" y="1354667"/>
            <a:ext cx="11062055" cy="1017784"/>
          </a:xfrm>
          <a:prstGeom prst="rect">
            <a:avLst/>
          </a:prstGeom>
        </p:spPr>
        <p:txBody>
          <a:bodyPr anchor="t"/>
          <a:lstStyle>
            <a:lvl1pPr defTabSz="722376">
              <a:lnSpc>
                <a:spcPct val="100000"/>
              </a:lnSpc>
              <a:defRPr sz="3634" b="0">
                <a:solidFill>
                  <a:schemeClr val="accent4">
                    <a:lumOff val="-4784"/>
                  </a:schemeClr>
                </a:solidFill>
              </a:defRPr>
            </a:lvl1pPr>
          </a:lstStyle>
          <a:p>
            <a:r>
              <a:t>Wat hebben hoedjes en Prinsjesdag met elkaar te maken? </a:t>
            </a:r>
          </a:p>
        </p:txBody>
      </p:sp>
      <p:pic>
        <p:nvPicPr>
          <p:cNvPr id="239" name="erica-terpstra-op-prinsjesdag-1977.avif" descr="erica-terpstra-op-prinsjesdag-1977.avif"/>
          <p:cNvPicPr>
            <a:picLocks noChangeAspect="1"/>
          </p:cNvPicPr>
          <p:nvPr/>
        </p:nvPicPr>
        <p:blipFill rotWithShape="1">
          <a:blip r:embed="rId2"/>
          <a:srcRect l="2270" t="-1" r="21832" b="1"/>
          <a:stretch/>
        </p:blipFill>
        <p:spPr>
          <a:xfrm>
            <a:off x="6324571" y="2194929"/>
            <a:ext cx="5300163" cy="3928114"/>
          </a:xfrm>
          <a:prstGeom prst="rect">
            <a:avLst/>
          </a:prstGeom>
          <a:ln w="12700">
            <a:miter lim="400000"/>
          </a:ln>
        </p:spPr>
      </p:pic>
      <p:pic>
        <p:nvPicPr>
          <p:cNvPr id="251" name="Afbeelding" descr="Afbeelding"/>
          <p:cNvPicPr>
            <a:picLocks noChangeAspect="1"/>
          </p:cNvPicPr>
          <p:nvPr/>
        </p:nvPicPr>
        <p:blipFill>
          <a:blip r:embed="rId3"/>
          <a:stretch>
            <a:fillRect/>
          </a:stretch>
        </p:blipFill>
        <p:spPr>
          <a:xfrm>
            <a:off x="-93134" y="4246500"/>
            <a:ext cx="10580159" cy="2635823"/>
          </a:xfrm>
          <a:prstGeom prst="rect">
            <a:avLst/>
          </a:prstGeom>
          <a:ln w="12700">
            <a:miter lim="400000"/>
          </a:ln>
        </p:spPr>
      </p:pic>
    </p:spTree>
    <p:extLst>
      <p:ext uri="{BB962C8B-B14F-4D97-AF65-F5344CB8AC3E}">
        <p14:creationId xmlns:p14="http://schemas.microsoft.com/office/powerpoint/2010/main" val="14471650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ijdelijke aanduiding voor voettekst 4"/>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sp>
        <p:nvSpPr>
          <p:cNvPr id="243"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sp>
        <p:nvSpPr>
          <p:cNvPr id="244" name="Titel 2"/>
          <p:cNvSpPr txBox="1">
            <a:spLocks noGrp="1"/>
          </p:cNvSpPr>
          <p:nvPr>
            <p:ph type="title"/>
          </p:nvPr>
        </p:nvSpPr>
        <p:spPr>
          <a:xfrm>
            <a:off x="634999" y="2402483"/>
            <a:ext cx="10922001" cy="3555405"/>
          </a:xfrm>
          <a:prstGeom prst="rect">
            <a:avLst/>
          </a:prstGeom>
        </p:spPr>
        <p:txBody>
          <a:bodyPr anchor="t"/>
          <a:lstStyle>
            <a:lvl1pPr>
              <a:defRPr sz="5000"/>
            </a:lvl1pPr>
          </a:lstStyle>
          <a:p>
            <a:r>
              <a:rPr dirty="0" err="1"/>
              <a:t>Waar</a:t>
            </a:r>
            <a:r>
              <a:rPr dirty="0"/>
              <a:t> ben </a:t>
            </a:r>
            <a:r>
              <a:rPr dirty="0" err="1"/>
              <a:t>jij</a:t>
            </a:r>
            <a:r>
              <a:rPr dirty="0"/>
              <a:t> trots op of wat </a:t>
            </a:r>
            <a:r>
              <a:rPr dirty="0" err="1"/>
              <a:t>wil</a:t>
            </a:r>
            <a:r>
              <a:rPr dirty="0"/>
              <a:t> je </a:t>
            </a:r>
            <a:r>
              <a:rPr dirty="0" err="1"/>
              <a:t>graag</a:t>
            </a:r>
            <a:r>
              <a:rPr dirty="0"/>
              <a:t> </a:t>
            </a:r>
            <a:r>
              <a:rPr dirty="0" err="1"/>
              <a:t>vertellen</a:t>
            </a:r>
            <a:r>
              <a:rPr dirty="0"/>
              <a:t> met </a:t>
            </a:r>
            <a:r>
              <a:rPr dirty="0" err="1"/>
              <a:t>jouw</a:t>
            </a:r>
            <a:r>
              <a:rPr dirty="0"/>
              <a:t> </a:t>
            </a:r>
            <a:r>
              <a:rPr dirty="0" err="1"/>
              <a:t>hoedje</a:t>
            </a:r>
            <a:r>
              <a:rPr dirty="0"/>
              <a:t>?</a:t>
            </a:r>
          </a:p>
        </p:txBody>
      </p:sp>
      <p:pic>
        <p:nvPicPr>
          <p:cNvPr id="245" name="Afbeelding" descr="Afbeelding"/>
          <p:cNvPicPr>
            <a:picLocks noChangeAspect="1"/>
          </p:cNvPicPr>
          <p:nvPr/>
        </p:nvPicPr>
        <p:blipFill>
          <a:blip r:embed="rId2"/>
          <a:stretch>
            <a:fillRect/>
          </a:stretch>
        </p:blipFill>
        <p:spPr>
          <a:xfrm>
            <a:off x="1752972" y="702680"/>
            <a:ext cx="1871587" cy="1251274"/>
          </a:xfrm>
          <a:prstGeom prst="rect">
            <a:avLst/>
          </a:prstGeom>
          <a:ln w="12700">
            <a:miter lim="400000"/>
          </a:ln>
        </p:spPr>
      </p:pic>
      <p:pic>
        <p:nvPicPr>
          <p:cNvPr id="246" name="Afbeelding" descr="Afbeelding"/>
          <p:cNvPicPr>
            <a:picLocks noChangeAspect="1"/>
          </p:cNvPicPr>
          <p:nvPr/>
        </p:nvPicPr>
        <p:blipFill>
          <a:blip r:embed="rId3"/>
          <a:stretch>
            <a:fillRect/>
          </a:stretch>
        </p:blipFill>
        <p:spPr>
          <a:xfrm>
            <a:off x="8659058" y="3581327"/>
            <a:ext cx="2104417" cy="280638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Over mode: ‘Ik maak een mooi hoedje dat past bij mijn kleding’;…"/>
          <p:cNvSpPr txBox="1">
            <a:spLocks noGrp="1"/>
          </p:cNvSpPr>
          <p:nvPr>
            <p:ph type="body" idx="1"/>
          </p:nvPr>
        </p:nvSpPr>
        <p:spPr>
          <a:xfrm>
            <a:off x="635000" y="2096654"/>
            <a:ext cx="10922000" cy="4124759"/>
          </a:xfrm>
          <a:prstGeom prst="rect">
            <a:avLst/>
          </a:prstGeom>
        </p:spPr>
        <p:txBody>
          <a:bodyPr/>
          <a:lstStyle/>
          <a:p>
            <a:pPr marL="342899" indent="-342899">
              <a:spcBef>
                <a:spcPts val="700"/>
              </a:spcBef>
              <a:buClrTx/>
              <a:buFontTx/>
              <a:defRPr sz="2500" baseline="11999">
                <a:solidFill>
                  <a:srgbClr val="535353"/>
                </a:solidFill>
                <a:latin typeface="Verdana"/>
                <a:ea typeface="Verdana"/>
                <a:cs typeface="Verdana"/>
                <a:sym typeface="Verdana"/>
              </a:defRPr>
            </a:pPr>
            <a:r>
              <a:rPr dirty="0"/>
              <a:t>Over mode: ‘</a:t>
            </a:r>
            <a:r>
              <a:rPr dirty="0" err="1"/>
              <a:t>Ik</a:t>
            </a:r>
            <a:r>
              <a:rPr dirty="0"/>
              <a:t> </a:t>
            </a:r>
            <a:r>
              <a:rPr dirty="0" err="1"/>
              <a:t>maak</a:t>
            </a:r>
            <a:r>
              <a:rPr dirty="0"/>
              <a:t> een </a:t>
            </a:r>
            <a:r>
              <a:rPr dirty="0" err="1"/>
              <a:t>mooi</a:t>
            </a:r>
            <a:r>
              <a:rPr dirty="0"/>
              <a:t> </a:t>
            </a:r>
            <a:r>
              <a:rPr dirty="0" err="1"/>
              <a:t>hoedje</a:t>
            </a:r>
            <a:r>
              <a:rPr dirty="0"/>
              <a:t> </a:t>
            </a:r>
            <a:r>
              <a:rPr dirty="0" err="1"/>
              <a:t>dat</a:t>
            </a:r>
            <a:r>
              <a:rPr dirty="0"/>
              <a:t> past </a:t>
            </a:r>
            <a:r>
              <a:rPr dirty="0" err="1"/>
              <a:t>bij</a:t>
            </a:r>
            <a:r>
              <a:rPr dirty="0"/>
              <a:t> </a:t>
            </a:r>
            <a:r>
              <a:rPr dirty="0" err="1"/>
              <a:t>mijn</a:t>
            </a:r>
            <a:r>
              <a:rPr dirty="0"/>
              <a:t> </a:t>
            </a:r>
            <a:r>
              <a:rPr dirty="0" err="1"/>
              <a:t>kleding</a:t>
            </a:r>
            <a:r>
              <a:rPr dirty="0"/>
              <a:t>’; </a:t>
            </a:r>
          </a:p>
          <a:p>
            <a:pPr marL="342899" indent="-342899">
              <a:spcBef>
                <a:spcPts val="700"/>
              </a:spcBef>
              <a:buClrTx/>
              <a:buFontTx/>
              <a:defRPr sz="2500" baseline="11999">
                <a:solidFill>
                  <a:srgbClr val="535353"/>
                </a:solidFill>
                <a:latin typeface="Verdana"/>
                <a:ea typeface="Verdana"/>
                <a:cs typeface="Verdana"/>
                <a:sym typeface="Verdana"/>
              </a:defRPr>
            </a:pPr>
            <a:r>
              <a:rPr dirty="0"/>
              <a:t>Over </a:t>
            </a:r>
            <a:r>
              <a:rPr dirty="0" err="1"/>
              <a:t>religie</a:t>
            </a:r>
            <a:r>
              <a:rPr dirty="0"/>
              <a:t> of </a:t>
            </a:r>
            <a:r>
              <a:rPr dirty="0" err="1"/>
              <a:t>cultuur</a:t>
            </a:r>
            <a:r>
              <a:rPr dirty="0"/>
              <a:t>: ‘</a:t>
            </a:r>
            <a:r>
              <a:rPr dirty="0" err="1"/>
              <a:t>Ik</a:t>
            </a:r>
            <a:r>
              <a:rPr dirty="0"/>
              <a:t> </a:t>
            </a:r>
            <a:r>
              <a:rPr dirty="0" err="1"/>
              <a:t>maak</a:t>
            </a:r>
            <a:r>
              <a:rPr dirty="0"/>
              <a:t> een </a:t>
            </a:r>
            <a:r>
              <a:rPr dirty="0" err="1"/>
              <a:t>hoedje</a:t>
            </a:r>
            <a:r>
              <a:rPr dirty="0"/>
              <a:t> </a:t>
            </a:r>
            <a:r>
              <a:rPr dirty="0" err="1"/>
              <a:t>dat</a:t>
            </a:r>
            <a:r>
              <a:rPr dirty="0"/>
              <a:t> </a:t>
            </a:r>
            <a:r>
              <a:rPr dirty="0" err="1"/>
              <a:t>lijkt</a:t>
            </a:r>
            <a:r>
              <a:rPr dirty="0"/>
              <a:t> op een sombrero, want </a:t>
            </a:r>
            <a:r>
              <a:rPr dirty="0" err="1"/>
              <a:t>mijn</a:t>
            </a:r>
            <a:r>
              <a:rPr dirty="0"/>
              <a:t> </a:t>
            </a:r>
            <a:r>
              <a:rPr dirty="0" err="1"/>
              <a:t>oma</a:t>
            </a:r>
            <a:r>
              <a:rPr dirty="0"/>
              <a:t> </a:t>
            </a:r>
            <a:r>
              <a:rPr dirty="0" err="1"/>
              <a:t>komt</a:t>
            </a:r>
            <a:r>
              <a:rPr dirty="0"/>
              <a:t> </a:t>
            </a:r>
            <a:r>
              <a:rPr dirty="0" err="1"/>
              <a:t>uit</a:t>
            </a:r>
            <a:r>
              <a:rPr dirty="0"/>
              <a:t> Mexico’;  </a:t>
            </a:r>
          </a:p>
          <a:p>
            <a:pPr marL="342899" indent="-342899">
              <a:spcBef>
                <a:spcPts val="700"/>
              </a:spcBef>
              <a:buClrTx/>
              <a:buFontTx/>
              <a:defRPr sz="2500" baseline="11999">
                <a:solidFill>
                  <a:srgbClr val="535353"/>
                </a:solidFill>
                <a:latin typeface="Verdana"/>
                <a:ea typeface="Verdana"/>
                <a:cs typeface="Verdana"/>
                <a:sym typeface="Verdana"/>
              </a:defRPr>
            </a:pPr>
            <a:r>
              <a:rPr dirty="0"/>
              <a:t>Als een statement: ‘</a:t>
            </a:r>
            <a:r>
              <a:rPr dirty="0" err="1"/>
              <a:t>Ik</a:t>
            </a:r>
            <a:r>
              <a:rPr dirty="0"/>
              <a:t> </a:t>
            </a:r>
            <a:r>
              <a:rPr dirty="0" err="1"/>
              <a:t>maak</a:t>
            </a:r>
            <a:r>
              <a:rPr dirty="0"/>
              <a:t> een </a:t>
            </a:r>
            <a:r>
              <a:rPr dirty="0" err="1"/>
              <a:t>hoedje</a:t>
            </a:r>
            <a:r>
              <a:rPr lang="nl-NL" dirty="0"/>
              <a:t>,</a:t>
            </a:r>
            <a:r>
              <a:rPr dirty="0"/>
              <a:t> </a:t>
            </a:r>
            <a:r>
              <a:rPr dirty="0" err="1"/>
              <a:t>omdat</a:t>
            </a:r>
            <a:r>
              <a:rPr dirty="0"/>
              <a:t> het </a:t>
            </a:r>
            <a:r>
              <a:rPr dirty="0" err="1"/>
              <a:t>niet</a:t>
            </a:r>
            <a:r>
              <a:rPr dirty="0"/>
              <a:t> zo </a:t>
            </a:r>
            <a:r>
              <a:rPr dirty="0" err="1"/>
              <a:t>goed</a:t>
            </a:r>
            <a:r>
              <a:rPr dirty="0"/>
              <a:t> </a:t>
            </a:r>
            <a:r>
              <a:rPr dirty="0" err="1"/>
              <a:t>gaat</a:t>
            </a:r>
            <a:r>
              <a:rPr dirty="0"/>
              <a:t> met de </a:t>
            </a:r>
            <a:r>
              <a:rPr dirty="0" err="1"/>
              <a:t>vlinders</a:t>
            </a:r>
            <a:r>
              <a:rPr dirty="0"/>
              <a:t>’.</a:t>
            </a:r>
          </a:p>
        </p:txBody>
      </p:sp>
      <p:sp>
        <p:nvSpPr>
          <p:cNvPr id="249"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50</a:t>
            </a:fld>
            <a:endParaRPr/>
          </a:p>
        </p:txBody>
      </p:sp>
      <p:sp>
        <p:nvSpPr>
          <p:cNvPr id="250" name="Ideeën voor een Prinsjesdaghoedje"/>
          <p:cNvSpPr txBox="1">
            <a:spLocks noGrp="1"/>
          </p:cNvSpPr>
          <p:nvPr>
            <p:ph type="title"/>
          </p:nvPr>
        </p:nvSpPr>
        <p:spPr>
          <a:xfrm>
            <a:off x="635000" y="1354667"/>
            <a:ext cx="11062055" cy="1017784"/>
          </a:xfrm>
          <a:prstGeom prst="rect">
            <a:avLst/>
          </a:prstGeom>
        </p:spPr>
        <p:txBody>
          <a:bodyPr anchor="t"/>
          <a:lstStyle>
            <a:lvl1pPr>
              <a:lnSpc>
                <a:spcPct val="100000"/>
              </a:lnSpc>
              <a:defRPr b="0">
                <a:solidFill>
                  <a:schemeClr val="accent4">
                    <a:lumOff val="-4784"/>
                  </a:schemeClr>
                </a:solidFill>
              </a:defRPr>
            </a:lvl1pPr>
          </a:lstStyle>
          <a:p>
            <a:r>
              <a:rPr dirty="0" err="1"/>
              <a:t>Ideeën</a:t>
            </a:r>
            <a:r>
              <a:rPr dirty="0"/>
              <a:t> voor </a:t>
            </a:r>
            <a:r>
              <a:rPr lang="nl-NL" dirty="0"/>
              <a:t>jouw</a:t>
            </a:r>
            <a:r>
              <a:rPr dirty="0"/>
              <a:t> </a:t>
            </a:r>
            <a:r>
              <a:rPr dirty="0" err="1"/>
              <a:t>Prinsjesdaghoedje</a:t>
            </a:r>
            <a:endParaRPr dirty="0"/>
          </a:p>
        </p:txBody>
      </p:sp>
      <p:pic>
        <p:nvPicPr>
          <p:cNvPr id="2" name="Afbeelding" descr="Afbeelding">
            <a:extLst>
              <a:ext uri="{FF2B5EF4-FFF2-40B4-BE49-F238E27FC236}">
                <a16:creationId xmlns:a16="http://schemas.microsoft.com/office/drawing/2014/main" id="{7AD2BD03-D64C-8206-64A2-397678902D7A}"/>
              </a:ext>
            </a:extLst>
          </p:cNvPr>
          <p:cNvPicPr>
            <a:picLocks noChangeAspect="1"/>
          </p:cNvPicPr>
          <p:nvPr/>
        </p:nvPicPr>
        <p:blipFill>
          <a:blip r:embed="rId2"/>
          <a:stretch>
            <a:fillRect/>
          </a:stretch>
        </p:blipFill>
        <p:spPr>
          <a:xfrm>
            <a:off x="9183313" y="587745"/>
            <a:ext cx="1629143" cy="1693335"/>
          </a:xfrm>
          <a:prstGeom prst="rect">
            <a:avLst/>
          </a:prstGeom>
          <a:ln w="12700">
            <a:miter lim="400000"/>
          </a:ln>
        </p:spPr>
      </p:pic>
      <p:pic>
        <p:nvPicPr>
          <p:cNvPr id="3" name="Afbeelding" descr="Afbeelding">
            <a:extLst>
              <a:ext uri="{FF2B5EF4-FFF2-40B4-BE49-F238E27FC236}">
                <a16:creationId xmlns:a16="http://schemas.microsoft.com/office/drawing/2014/main" id="{98527F80-8731-33E0-5F88-C4C5B588AD94}"/>
              </a:ext>
            </a:extLst>
          </p:cNvPr>
          <p:cNvPicPr>
            <a:picLocks noChangeAspect="1"/>
          </p:cNvPicPr>
          <p:nvPr/>
        </p:nvPicPr>
        <p:blipFill>
          <a:blip r:embed="rId3"/>
          <a:stretch>
            <a:fillRect/>
          </a:stretch>
        </p:blipFill>
        <p:spPr>
          <a:xfrm flipH="1">
            <a:off x="1220716" y="4565991"/>
            <a:ext cx="6937541" cy="2334654"/>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ijdelijke aanduiding voor voettekst 4"/>
          <p:cNvSpPr txBox="1"/>
          <p:nvPr/>
        </p:nvSpPr>
        <p:spPr>
          <a:xfrm>
            <a:off x="680720" y="6313302"/>
            <a:ext cx="4912560"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sp>
        <p:nvSpPr>
          <p:cNvPr id="243" name="Tijdelijke aanduiding voor dianummer 5"/>
          <p:cNvSpPr txBox="1">
            <a:spLocks noGrp="1"/>
          </p:cNvSpPr>
          <p:nvPr>
            <p:ph type="sldNum" sz="quarter" idx="2"/>
          </p:nvPr>
        </p:nvSpPr>
        <p:spPr>
          <a:xfrm>
            <a:off x="11417151" y="6406417"/>
            <a:ext cx="141438"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51</a:t>
            </a:fld>
            <a:endParaRPr/>
          </a:p>
        </p:txBody>
      </p:sp>
      <p:sp>
        <p:nvSpPr>
          <p:cNvPr id="244" name="Titel 2"/>
          <p:cNvSpPr txBox="1">
            <a:spLocks noGrp="1"/>
          </p:cNvSpPr>
          <p:nvPr>
            <p:ph type="title"/>
          </p:nvPr>
        </p:nvSpPr>
        <p:spPr>
          <a:xfrm>
            <a:off x="634999" y="2402483"/>
            <a:ext cx="10922001" cy="3555405"/>
          </a:xfrm>
          <a:prstGeom prst="rect">
            <a:avLst/>
          </a:prstGeom>
        </p:spPr>
        <p:txBody>
          <a:bodyPr anchor="t"/>
          <a:lstStyle>
            <a:lvl1pPr>
              <a:defRPr sz="5000"/>
            </a:lvl1pPr>
          </a:lstStyle>
          <a:p>
            <a:r>
              <a:t>Waar ben jij trots op of wat wil je graag vertellen met jouw hoedje?</a:t>
            </a:r>
          </a:p>
        </p:txBody>
      </p:sp>
      <p:pic>
        <p:nvPicPr>
          <p:cNvPr id="245" name="Afbeelding" descr="Afbeelding"/>
          <p:cNvPicPr>
            <a:picLocks noChangeAspect="1"/>
          </p:cNvPicPr>
          <p:nvPr/>
        </p:nvPicPr>
        <p:blipFill>
          <a:blip r:embed="rId2"/>
          <a:stretch>
            <a:fillRect/>
          </a:stretch>
        </p:blipFill>
        <p:spPr>
          <a:xfrm>
            <a:off x="1752972" y="702680"/>
            <a:ext cx="1871587" cy="1251274"/>
          </a:xfrm>
          <a:prstGeom prst="rect">
            <a:avLst/>
          </a:prstGeom>
          <a:ln w="12700">
            <a:miter lim="400000"/>
          </a:ln>
        </p:spPr>
      </p:pic>
      <p:pic>
        <p:nvPicPr>
          <p:cNvPr id="246" name="Afbeelding" descr="Afbeelding"/>
          <p:cNvPicPr>
            <a:picLocks noChangeAspect="1"/>
          </p:cNvPicPr>
          <p:nvPr/>
        </p:nvPicPr>
        <p:blipFill>
          <a:blip r:embed="rId3"/>
          <a:stretch>
            <a:fillRect/>
          </a:stretch>
        </p:blipFill>
        <p:spPr>
          <a:xfrm>
            <a:off x="8659058" y="3581327"/>
            <a:ext cx="2104417" cy="2806384"/>
          </a:xfrm>
          <a:prstGeom prst="rect">
            <a:avLst/>
          </a:prstGeom>
          <a:ln w="12700">
            <a:miter lim="400000"/>
          </a:ln>
        </p:spPr>
      </p:pic>
    </p:spTree>
    <p:extLst>
      <p:ext uri="{BB962C8B-B14F-4D97-AF65-F5344CB8AC3E}">
        <p14:creationId xmlns:p14="http://schemas.microsoft.com/office/powerpoint/2010/main" val="252122021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Afbeelding" descr="Afbeelding"/>
          <p:cNvPicPr>
            <a:picLocks noChangeAspect="1"/>
          </p:cNvPicPr>
          <p:nvPr/>
        </p:nvPicPr>
        <p:blipFill>
          <a:blip r:embed="rId2"/>
          <a:stretch>
            <a:fillRect/>
          </a:stretch>
        </p:blipFill>
        <p:spPr>
          <a:xfrm>
            <a:off x="2314190" y="1223103"/>
            <a:ext cx="9376848" cy="5149195"/>
          </a:xfrm>
          <a:prstGeom prst="rect">
            <a:avLst/>
          </a:prstGeom>
          <a:ln w="12700">
            <a:miter lim="400000"/>
          </a:ln>
        </p:spPr>
      </p:pic>
      <p:sp>
        <p:nvSpPr>
          <p:cNvPr id="254"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52</a:t>
            </a:fld>
            <a:endParaRPr/>
          </a:p>
        </p:txBody>
      </p:sp>
      <p:sp>
        <p:nvSpPr>
          <p:cNvPr id="255" name="Prinsjesdaghoedje van papier instructie"/>
          <p:cNvSpPr txBox="1">
            <a:spLocks noGrp="1"/>
          </p:cNvSpPr>
          <p:nvPr>
            <p:ph type="title"/>
          </p:nvPr>
        </p:nvSpPr>
        <p:spPr>
          <a:xfrm>
            <a:off x="635000" y="1354667"/>
            <a:ext cx="11062055" cy="1017784"/>
          </a:xfrm>
          <a:prstGeom prst="rect">
            <a:avLst/>
          </a:prstGeom>
        </p:spPr>
        <p:txBody>
          <a:bodyPr anchor="t"/>
          <a:lstStyle>
            <a:lvl1pPr>
              <a:lnSpc>
                <a:spcPct val="100000"/>
              </a:lnSpc>
              <a:defRPr>
                <a:solidFill>
                  <a:schemeClr val="accent4">
                    <a:lumOff val="-4784"/>
                  </a:schemeClr>
                </a:solidFill>
              </a:defRPr>
            </a:lvl1pPr>
          </a:lstStyle>
          <a:p>
            <a:r>
              <a:t>Prinsjesdaghoedje van papier instructie</a:t>
            </a:r>
          </a:p>
        </p:txBody>
      </p:sp>
      <p:sp>
        <p:nvSpPr>
          <p:cNvPr id="256" name="Knip het op de stippellijn uit."/>
          <p:cNvSpPr txBox="1"/>
          <p:nvPr/>
        </p:nvSpPr>
        <p:spPr>
          <a:xfrm>
            <a:off x="4541865" y="2375396"/>
            <a:ext cx="343000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Knip het op de stippellijn uit.</a:t>
            </a:r>
          </a:p>
        </p:txBody>
      </p:sp>
      <p:sp>
        <p:nvSpPr>
          <p:cNvPr id="257" name="Vouw de binnenkant omhoog."/>
          <p:cNvSpPr txBox="1"/>
          <p:nvPr/>
        </p:nvSpPr>
        <p:spPr>
          <a:xfrm>
            <a:off x="4958997" y="3334880"/>
            <a:ext cx="353090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Vouw de binnenkant omhoog.</a:t>
            </a:r>
          </a:p>
        </p:txBody>
      </p:sp>
      <p:sp>
        <p:nvSpPr>
          <p:cNvPr id="258" name="Plak de twee linten aan elkaar. Vouw het als een band rondom je hoofd voor de juiste maat en plak het vast."/>
          <p:cNvSpPr txBox="1"/>
          <p:nvPr/>
        </p:nvSpPr>
        <p:spPr>
          <a:xfrm>
            <a:off x="2611190" y="4195710"/>
            <a:ext cx="6577639"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Plak de twee linten aan elkaar. Vouw het als een band rondom je hoofd voor de juiste maat en plak het vast.</a:t>
            </a:r>
          </a:p>
        </p:txBody>
      </p:sp>
      <p:sp>
        <p:nvSpPr>
          <p:cNvPr id="259" name="Schuif de band van onderaf erin. En plak het aan elkaar vast."/>
          <p:cNvSpPr txBox="1"/>
          <p:nvPr/>
        </p:nvSpPr>
        <p:spPr>
          <a:xfrm>
            <a:off x="4726486" y="5335939"/>
            <a:ext cx="3995931"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Schuif de band van onderaf erin. En plak het aan elkaar vast.</a:t>
            </a:r>
          </a:p>
        </p:txBody>
      </p:sp>
      <p:pic>
        <p:nvPicPr>
          <p:cNvPr id="260" name="Afbeelding" descr="Afbeelding"/>
          <p:cNvPicPr>
            <a:picLocks noChangeAspect="1"/>
          </p:cNvPicPr>
          <p:nvPr/>
        </p:nvPicPr>
        <p:blipFill>
          <a:blip r:embed="rId3"/>
          <a:stretch>
            <a:fillRect/>
          </a:stretch>
        </p:blipFill>
        <p:spPr>
          <a:xfrm>
            <a:off x="696086" y="5609913"/>
            <a:ext cx="890667" cy="890668"/>
          </a:xfrm>
          <a:prstGeom prst="rect">
            <a:avLst/>
          </a:prstGeom>
          <a:ln w="12700">
            <a:miter lim="400000"/>
          </a:ln>
        </p:spPr>
      </p:pic>
      <p:sp>
        <p:nvSpPr>
          <p:cNvPr id="261" name="www.tweedekamer.nl/prinsjesdagopschool"/>
          <p:cNvSpPr txBox="1"/>
          <p:nvPr/>
        </p:nvSpPr>
        <p:spPr>
          <a:xfrm>
            <a:off x="1682718" y="6294942"/>
            <a:ext cx="3773003"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rPr dirty="0"/>
              <a:t>www.tweedekamer.nl/prinsjesdagopschool</a:t>
            </a:r>
          </a:p>
        </p:txBody>
      </p:sp>
      <p:pic>
        <p:nvPicPr>
          <p:cNvPr id="262" name="Afbeelding" descr="Afbeelding"/>
          <p:cNvPicPr>
            <a:picLocks noChangeAspect="1"/>
          </p:cNvPicPr>
          <p:nvPr/>
        </p:nvPicPr>
        <p:blipFill>
          <a:blip r:embed="rId4"/>
          <a:stretch>
            <a:fillRect/>
          </a:stretch>
        </p:blipFill>
        <p:spPr>
          <a:xfrm>
            <a:off x="1466231" y="2437413"/>
            <a:ext cx="1629143" cy="1693335"/>
          </a:xfrm>
          <a:prstGeom prst="rect">
            <a:avLst/>
          </a:prstGeom>
          <a:ln w="12700">
            <a:miter lim="400000"/>
          </a:ln>
        </p:spPr>
      </p:pic>
    </p:spTree>
    <p:extLst>
      <p:ext uri="{BB962C8B-B14F-4D97-AF65-F5344CB8AC3E}">
        <p14:creationId xmlns:p14="http://schemas.microsoft.com/office/powerpoint/2010/main" val="358534777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ijdelijke aanduiding voor voettekst 3"/>
          <p:cNvSpPr txBox="1"/>
          <p:nvPr/>
        </p:nvSpPr>
        <p:spPr>
          <a:xfrm>
            <a:off x="680720" y="6313302"/>
            <a:ext cx="4912560"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grpSp>
        <p:nvGrpSpPr>
          <p:cNvPr id="349" name="Tijdelijke aanduiding voor afbeelding 28"/>
          <p:cNvGrpSpPr/>
          <p:nvPr/>
        </p:nvGrpSpPr>
        <p:grpSpPr>
          <a:xfrm>
            <a:off x="6096000" y="0"/>
            <a:ext cx="6096001" cy="6858000"/>
            <a:chOff x="0" y="0"/>
            <a:chExt cx="6096000" cy="6858000"/>
          </a:xfrm>
        </p:grpSpPr>
        <p:sp>
          <p:nvSpPr>
            <p:cNvPr id="347" name="Rechthoek"/>
            <p:cNvSpPr/>
            <p:nvPr/>
          </p:nvSpPr>
          <p:spPr>
            <a:xfrm>
              <a:off x="0" y="0"/>
              <a:ext cx="6096000" cy="6858000"/>
            </a:xfrm>
            <a:prstGeom prst="rect">
              <a:avLst/>
            </a:prstGeom>
            <a:solidFill>
              <a:srgbClr val="B6C0C9"/>
            </a:solidFill>
            <a:ln w="12700" cap="flat">
              <a:noFill/>
              <a:miter lim="400000"/>
            </a:ln>
            <a:effectLst/>
          </p:spPr>
          <p:txBody>
            <a:bodyPr wrap="square" lIns="45719" tIns="45719" rIns="45719" bIns="45719" numCol="1" anchor="ctr">
              <a:noAutofit/>
            </a:bodyPr>
            <a:lstStyle/>
            <a:p>
              <a:endParaRPr/>
            </a:p>
          </p:txBody>
        </p:sp>
        <p:pic>
          <p:nvPicPr>
            <p:cNvPr id="348" name="BvV_150422_Familierondleiding_TK_15-scaled-1.jpeg" descr="BvV_150422_Familierondleiding_TK_15-scaled-1.jpeg"/>
            <p:cNvPicPr>
              <a:picLocks noChangeAspect="1"/>
            </p:cNvPicPr>
            <p:nvPr/>
          </p:nvPicPr>
          <p:blipFill>
            <a:blip r:embed="rId2"/>
            <a:srcRect l="23986" r="16753"/>
            <a:stretch>
              <a:fillRect/>
            </a:stretch>
          </p:blipFill>
          <p:spPr>
            <a:xfrm>
              <a:off x="0" y="0"/>
              <a:ext cx="6096001" cy="6858000"/>
            </a:xfrm>
            <a:prstGeom prst="rect">
              <a:avLst/>
            </a:prstGeom>
            <a:ln w="12700" cap="flat">
              <a:noFill/>
              <a:miter lim="400000"/>
            </a:ln>
            <a:effectLst/>
          </p:spPr>
        </p:pic>
      </p:grpSp>
      <p:sp>
        <p:nvSpPr>
          <p:cNvPr id="350" name="Tijdelijke aanduiding voor inhoud 2"/>
          <p:cNvSpPr txBox="1">
            <a:spLocks noGrp="1"/>
          </p:cNvSpPr>
          <p:nvPr>
            <p:ph type="body" sz="half" idx="1"/>
          </p:nvPr>
        </p:nvSpPr>
        <p:spPr>
          <a:xfrm>
            <a:off x="635099" y="2060343"/>
            <a:ext cx="4912561" cy="3579814"/>
          </a:xfrm>
          <a:prstGeom prst="rect">
            <a:avLst/>
          </a:prstGeom>
        </p:spPr>
        <p:txBody>
          <a:bodyPr/>
          <a:lstStyle>
            <a:lvl1pPr marL="0" indent="0">
              <a:buClrTx/>
              <a:buSzTx/>
              <a:buFontTx/>
              <a:buNone/>
              <a:defRPr>
                <a:solidFill>
                  <a:schemeClr val="accent4"/>
                </a:solidFill>
              </a:defRPr>
            </a:lvl1pPr>
          </a:lstStyle>
          <a:p>
            <a:r>
              <a:rPr dirty="0"/>
              <a:t>Je </a:t>
            </a:r>
            <a:r>
              <a:rPr dirty="0" err="1"/>
              <a:t>kan</a:t>
            </a:r>
            <a:r>
              <a:rPr dirty="0"/>
              <a:t> </a:t>
            </a:r>
            <a:r>
              <a:rPr dirty="0" err="1"/>
              <a:t>altijd</a:t>
            </a:r>
            <a:r>
              <a:rPr dirty="0"/>
              <a:t> </a:t>
            </a:r>
            <a:r>
              <a:rPr dirty="0" err="1"/>
              <a:t>een</a:t>
            </a:r>
            <a:r>
              <a:rPr dirty="0"/>
              <a:t> </a:t>
            </a:r>
            <a:r>
              <a:rPr dirty="0" err="1"/>
              <a:t>bezoekje</a:t>
            </a:r>
            <a:r>
              <a:rPr dirty="0"/>
              <a:t> </a:t>
            </a:r>
            <a:r>
              <a:rPr dirty="0" err="1"/>
              <a:t>brengen</a:t>
            </a:r>
            <a:r>
              <a:rPr dirty="0"/>
              <a:t> </a:t>
            </a:r>
            <a:r>
              <a:rPr dirty="0" err="1"/>
              <a:t>aan</a:t>
            </a:r>
            <a:r>
              <a:rPr dirty="0"/>
              <a:t> de Tweede Kamer, Prinses </a:t>
            </a:r>
            <a:r>
              <a:rPr dirty="0" err="1"/>
              <a:t>Irenepad</a:t>
            </a:r>
            <a:r>
              <a:rPr dirty="0"/>
              <a:t> 1 in Den Haag</a:t>
            </a:r>
            <a:r>
              <a:rPr lang="nl-NL" dirty="0"/>
              <a:t>.</a:t>
            </a:r>
            <a:endParaRPr dirty="0"/>
          </a:p>
        </p:txBody>
      </p:sp>
      <p:sp>
        <p:nvSpPr>
          <p:cNvPr id="351" name="Tijdelijke aanduiding voor dianummer 4"/>
          <p:cNvSpPr txBox="1">
            <a:spLocks noGrp="1"/>
          </p:cNvSpPr>
          <p:nvPr>
            <p:ph type="sldNum" sz="quarter" idx="2"/>
          </p:nvPr>
        </p:nvSpPr>
        <p:spPr>
          <a:xfrm>
            <a:off x="11417151" y="6406417"/>
            <a:ext cx="141438"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53</a:t>
            </a:fld>
            <a:endParaRPr/>
          </a:p>
        </p:txBody>
      </p:sp>
      <p:sp>
        <p:nvSpPr>
          <p:cNvPr id="352" name="Titel 5"/>
          <p:cNvSpPr txBox="1">
            <a:spLocks noGrp="1"/>
          </p:cNvSpPr>
          <p:nvPr>
            <p:ph type="title"/>
          </p:nvPr>
        </p:nvSpPr>
        <p:spPr>
          <a:prstGeom prst="rect">
            <a:avLst/>
          </a:prstGeom>
        </p:spPr>
        <p:txBody>
          <a:bodyPr anchor="t"/>
          <a:lstStyle>
            <a:lvl1pPr>
              <a:defRPr b="0"/>
            </a:lvl1pPr>
          </a:lstStyle>
          <a:p>
            <a:r>
              <a:t>Bezoek de Tweede Kamer </a:t>
            </a:r>
          </a:p>
        </p:txBody>
      </p:sp>
      <p:pic>
        <p:nvPicPr>
          <p:cNvPr id="353" name="Afbeelding" descr="Afbeelding"/>
          <p:cNvPicPr>
            <a:picLocks noChangeAspect="1"/>
          </p:cNvPicPr>
          <p:nvPr/>
        </p:nvPicPr>
        <p:blipFill>
          <a:blip r:embed="rId3"/>
          <a:stretch>
            <a:fillRect/>
          </a:stretch>
        </p:blipFill>
        <p:spPr>
          <a:xfrm>
            <a:off x="1420919" y="3762302"/>
            <a:ext cx="4151033" cy="2810971"/>
          </a:xfrm>
          <a:prstGeom prst="rect">
            <a:avLst/>
          </a:prstGeom>
          <a:ln w="12700">
            <a:miter lim="400000"/>
          </a:ln>
        </p:spPr>
      </p:pic>
    </p:spTree>
    <p:extLst>
      <p:ext uri="{BB962C8B-B14F-4D97-AF65-F5344CB8AC3E}">
        <p14:creationId xmlns:p14="http://schemas.microsoft.com/office/powerpoint/2010/main" val="151081360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jdelijke aanduiding voor voettekst 2"/>
          <p:cNvSpPr txBox="1"/>
          <p:nvPr/>
        </p:nvSpPr>
        <p:spPr>
          <a:xfrm>
            <a:off x="680720" y="6313302"/>
            <a:ext cx="4912560" cy="228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1000">
                <a:solidFill>
                  <a:srgbClr val="FFFFFF"/>
                </a:solidFill>
                <a:latin typeface="+mj-lt"/>
                <a:ea typeface="+mj-ea"/>
                <a:cs typeface="+mj-cs"/>
                <a:sym typeface="Calibri"/>
              </a:defRPr>
            </a:lvl1pPr>
          </a:lstStyle>
          <a:p>
            <a:r>
              <a:t>Tweede Kamer der Staten-Generaal</a:t>
            </a:r>
          </a:p>
        </p:txBody>
      </p:sp>
      <p:sp>
        <p:nvSpPr>
          <p:cNvPr id="356" name="Tijdelijke aanduiding voor dianummer 3"/>
          <p:cNvSpPr txBox="1">
            <a:spLocks noGrp="1"/>
          </p:cNvSpPr>
          <p:nvPr>
            <p:ph type="sldNum" sz="quarter" idx="2"/>
          </p:nvPr>
        </p:nvSpPr>
        <p:spPr>
          <a:xfrm>
            <a:off x="11417151" y="6406417"/>
            <a:ext cx="141438"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54</a:t>
            </a:fld>
            <a:endParaRPr/>
          </a:p>
        </p:txBody>
      </p:sp>
      <p:sp>
        <p:nvSpPr>
          <p:cNvPr id="357" name="Titel 1"/>
          <p:cNvSpPr txBox="1">
            <a:spLocks noGrp="1"/>
          </p:cNvSpPr>
          <p:nvPr>
            <p:ph type="title"/>
          </p:nvPr>
        </p:nvSpPr>
        <p:spPr>
          <a:xfrm>
            <a:off x="1422400" y="2771799"/>
            <a:ext cx="9347200" cy="1258451"/>
          </a:xfrm>
          <a:prstGeom prst="rect">
            <a:avLst/>
          </a:prstGeom>
        </p:spPr>
        <p:txBody>
          <a:bodyPr lIns="0" tIns="0" rIns="0" bIns="0">
            <a:normAutofit fontScale="90000"/>
          </a:bodyPr>
          <a:lstStyle>
            <a:lvl1pPr algn="ctr"/>
          </a:lstStyle>
          <a:p>
            <a:r>
              <a:rPr lang="nl-NL" dirty="0"/>
              <a:t>Maak er een mooi Prinsjesdaghoedje van papier van</a:t>
            </a:r>
            <a:r>
              <a:rPr dirty="0"/>
              <a:t>!</a:t>
            </a:r>
          </a:p>
        </p:txBody>
      </p:sp>
    </p:spTree>
    <p:extLst>
      <p:ext uri="{BB962C8B-B14F-4D97-AF65-F5344CB8AC3E}">
        <p14:creationId xmlns:p14="http://schemas.microsoft.com/office/powerpoint/2010/main" val="64133900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Afbeelding" descr="Afbeelding"/>
          <p:cNvPicPr>
            <a:picLocks noChangeAspect="1"/>
          </p:cNvPicPr>
          <p:nvPr/>
        </p:nvPicPr>
        <p:blipFill>
          <a:blip r:embed="rId2"/>
          <a:stretch>
            <a:fillRect/>
          </a:stretch>
        </p:blipFill>
        <p:spPr>
          <a:xfrm>
            <a:off x="2320207" y="1257222"/>
            <a:ext cx="9376848" cy="5149195"/>
          </a:xfrm>
          <a:prstGeom prst="rect">
            <a:avLst/>
          </a:prstGeom>
          <a:ln w="12700">
            <a:miter lim="400000"/>
          </a:ln>
        </p:spPr>
      </p:pic>
      <p:sp>
        <p:nvSpPr>
          <p:cNvPr id="254" name="Dianumm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255" name="Prinsjesdaghoedje van papier instructie"/>
          <p:cNvSpPr txBox="1">
            <a:spLocks noGrp="1"/>
          </p:cNvSpPr>
          <p:nvPr>
            <p:ph type="title"/>
          </p:nvPr>
        </p:nvSpPr>
        <p:spPr>
          <a:xfrm>
            <a:off x="635000" y="1354667"/>
            <a:ext cx="11062055" cy="1017784"/>
          </a:xfrm>
          <a:prstGeom prst="rect">
            <a:avLst/>
          </a:prstGeom>
        </p:spPr>
        <p:txBody>
          <a:bodyPr anchor="t"/>
          <a:lstStyle>
            <a:lvl1pPr>
              <a:lnSpc>
                <a:spcPct val="100000"/>
              </a:lnSpc>
              <a:defRPr>
                <a:solidFill>
                  <a:schemeClr val="accent4">
                    <a:lumOff val="-4784"/>
                  </a:schemeClr>
                </a:solidFill>
              </a:defRPr>
            </a:lvl1pPr>
          </a:lstStyle>
          <a:p>
            <a:r>
              <a:rPr dirty="0" err="1"/>
              <a:t>Prinsjesdaghoedje</a:t>
            </a:r>
            <a:r>
              <a:rPr dirty="0"/>
              <a:t> van papier </a:t>
            </a:r>
            <a:r>
              <a:rPr dirty="0" err="1"/>
              <a:t>instructie</a:t>
            </a:r>
            <a:endParaRPr dirty="0"/>
          </a:p>
        </p:txBody>
      </p:sp>
      <p:sp>
        <p:nvSpPr>
          <p:cNvPr id="256" name="Knip het op de stippellijn uit."/>
          <p:cNvSpPr txBox="1"/>
          <p:nvPr/>
        </p:nvSpPr>
        <p:spPr>
          <a:xfrm>
            <a:off x="4541865" y="2375396"/>
            <a:ext cx="3430003"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Knip het op de stippellijn uit.</a:t>
            </a:r>
          </a:p>
        </p:txBody>
      </p:sp>
      <p:sp>
        <p:nvSpPr>
          <p:cNvPr id="257" name="Vouw de binnenkant omhoog."/>
          <p:cNvSpPr txBox="1"/>
          <p:nvPr/>
        </p:nvSpPr>
        <p:spPr>
          <a:xfrm>
            <a:off x="4958997" y="3334880"/>
            <a:ext cx="3530909"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Vouw de binnenkant omhoog.</a:t>
            </a:r>
          </a:p>
        </p:txBody>
      </p:sp>
      <p:sp>
        <p:nvSpPr>
          <p:cNvPr id="258" name="Plak de twee linten aan elkaar. Vouw het als een band rondom je hoofd voor de juiste maat en plak het vast."/>
          <p:cNvSpPr txBox="1"/>
          <p:nvPr/>
        </p:nvSpPr>
        <p:spPr>
          <a:xfrm>
            <a:off x="2611190" y="4195710"/>
            <a:ext cx="6577639"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Plak de twee linten aan elkaar. Vouw het als een band rondom je hoofd voor de juiste maat en plak het vast.</a:t>
            </a:r>
          </a:p>
        </p:txBody>
      </p:sp>
      <p:sp>
        <p:nvSpPr>
          <p:cNvPr id="259" name="Schuif de band van onderaf erin. En plak het aan elkaar vast."/>
          <p:cNvSpPr txBox="1"/>
          <p:nvPr/>
        </p:nvSpPr>
        <p:spPr>
          <a:xfrm>
            <a:off x="4726486" y="5335939"/>
            <a:ext cx="3995931"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Schuif de band van onderaf erin. En plak het aan elkaar vast.</a:t>
            </a:r>
          </a:p>
        </p:txBody>
      </p:sp>
      <p:pic>
        <p:nvPicPr>
          <p:cNvPr id="260" name="Afbeelding" descr="Afbeelding"/>
          <p:cNvPicPr>
            <a:picLocks noChangeAspect="1"/>
          </p:cNvPicPr>
          <p:nvPr/>
        </p:nvPicPr>
        <p:blipFill>
          <a:blip r:embed="rId3"/>
          <a:stretch>
            <a:fillRect/>
          </a:stretch>
        </p:blipFill>
        <p:spPr>
          <a:xfrm>
            <a:off x="696086" y="5609913"/>
            <a:ext cx="890667" cy="890668"/>
          </a:xfrm>
          <a:prstGeom prst="rect">
            <a:avLst/>
          </a:prstGeom>
          <a:ln w="12700">
            <a:miter lim="400000"/>
          </a:ln>
        </p:spPr>
      </p:pic>
      <p:sp>
        <p:nvSpPr>
          <p:cNvPr id="261" name="www.tweedekamer.nl/prinsjesdagopschool"/>
          <p:cNvSpPr txBox="1"/>
          <p:nvPr/>
        </p:nvSpPr>
        <p:spPr>
          <a:xfrm>
            <a:off x="1682718" y="6294942"/>
            <a:ext cx="3773003"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lvl1pPr>
          </a:lstStyle>
          <a:p>
            <a:r>
              <a:rPr dirty="0"/>
              <a:t>www.tweedekamer.nl/prinsjesdagopschool</a:t>
            </a:r>
          </a:p>
        </p:txBody>
      </p:sp>
      <p:pic>
        <p:nvPicPr>
          <p:cNvPr id="262" name="Afbeelding" descr="Afbeelding"/>
          <p:cNvPicPr>
            <a:picLocks noChangeAspect="1"/>
          </p:cNvPicPr>
          <p:nvPr/>
        </p:nvPicPr>
        <p:blipFill>
          <a:blip r:embed="rId4"/>
          <a:stretch>
            <a:fillRect/>
          </a:stretch>
        </p:blipFill>
        <p:spPr>
          <a:xfrm>
            <a:off x="1466231" y="2437413"/>
            <a:ext cx="1629143" cy="1693335"/>
          </a:xfrm>
          <a:prstGeom prst="rect">
            <a:avLst/>
          </a:prstGeom>
          <a:ln w="12700">
            <a:miter lim="400000"/>
          </a:ln>
        </p:spPr>
      </p:pic>
    </p:spTree>
    <p:extLst>
      <p:ext uri="{BB962C8B-B14F-4D97-AF65-F5344CB8AC3E}">
        <p14:creationId xmlns:p14="http://schemas.microsoft.com/office/powerpoint/2010/main" val="190821144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ijdelijke aanduiding voor voettekst 3"/>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A6A6A6"/>
                </a:solidFill>
                <a:latin typeface="+mj-lt"/>
                <a:ea typeface="+mj-ea"/>
                <a:cs typeface="+mj-cs"/>
                <a:sym typeface="Calibri"/>
              </a:defRPr>
            </a:lvl1pPr>
          </a:lstStyle>
          <a:p>
            <a:r>
              <a:t>Tweede Kamer der Staten-Generaal</a:t>
            </a:r>
          </a:p>
        </p:txBody>
      </p:sp>
      <p:grpSp>
        <p:nvGrpSpPr>
          <p:cNvPr id="349" name="Tijdelijke aanduiding voor afbeelding 28"/>
          <p:cNvGrpSpPr/>
          <p:nvPr/>
        </p:nvGrpSpPr>
        <p:grpSpPr>
          <a:xfrm>
            <a:off x="6096000" y="0"/>
            <a:ext cx="6096001" cy="6858000"/>
            <a:chOff x="0" y="0"/>
            <a:chExt cx="6096000" cy="6858000"/>
          </a:xfrm>
        </p:grpSpPr>
        <p:sp>
          <p:nvSpPr>
            <p:cNvPr id="347" name="Rechthoek"/>
            <p:cNvSpPr/>
            <p:nvPr/>
          </p:nvSpPr>
          <p:spPr>
            <a:xfrm>
              <a:off x="0" y="0"/>
              <a:ext cx="6096000" cy="6858000"/>
            </a:xfrm>
            <a:prstGeom prst="rect">
              <a:avLst/>
            </a:prstGeom>
            <a:solidFill>
              <a:srgbClr val="B6C0C9"/>
            </a:solidFill>
            <a:ln w="12700" cap="flat">
              <a:noFill/>
              <a:miter lim="400000"/>
            </a:ln>
            <a:effectLst/>
          </p:spPr>
          <p:txBody>
            <a:bodyPr wrap="square" lIns="45719" tIns="45719" rIns="45719" bIns="45719" numCol="1" anchor="ctr">
              <a:noAutofit/>
            </a:bodyPr>
            <a:lstStyle/>
            <a:p>
              <a:endParaRPr/>
            </a:p>
          </p:txBody>
        </p:sp>
        <p:pic>
          <p:nvPicPr>
            <p:cNvPr id="348" name="BvV_150422_Familierondleiding_TK_15-scaled-1.jpeg" descr="BvV_150422_Familierondleiding_TK_15-scaled-1.jpeg"/>
            <p:cNvPicPr>
              <a:picLocks noChangeAspect="1"/>
            </p:cNvPicPr>
            <p:nvPr/>
          </p:nvPicPr>
          <p:blipFill>
            <a:blip r:embed="rId2"/>
            <a:srcRect l="23986" r="16753"/>
            <a:stretch>
              <a:fillRect/>
            </a:stretch>
          </p:blipFill>
          <p:spPr>
            <a:xfrm>
              <a:off x="0" y="0"/>
              <a:ext cx="6096001" cy="6858000"/>
            </a:xfrm>
            <a:prstGeom prst="rect">
              <a:avLst/>
            </a:prstGeom>
            <a:ln w="12700" cap="flat">
              <a:noFill/>
              <a:miter lim="400000"/>
            </a:ln>
            <a:effectLst/>
          </p:spPr>
        </p:pic>
      </p:grpSp>
      <p:sp>
        <p:nvSpPr>
          <p:cNvPr id="350" name="Tijdelijke aanduiding voor inhoud 2"/>
          <p:cNvSpPr txBox="1">
            <a:spLocks noGrp="1"/>
          </p:cNvSpPr>
          <p:nvPr>
            <p:ph type="body" sz="half" idx="1"/>
          </p:nvPr>
        </p:nvSpPr>
        <p:spPr>
          <a:xfrm>
            <a:off x="635099" y="2060343"/>
            <a:ext cx="4912561" cy="3579814"/>
          </a:xfrm>
          <a:prstGeom prst="rect">
            <a:avLst/>
          </a:prstGeom>
        </p:spPr>
        <p:txBody>
          <a:bodyPr/>
          <a:lstStyle>
            <a:lvl1pPr marL="0" indent="0">
              <a:buClrTx/>
              <a:buSzTx/>
              <a:buFontTx/>
              <a:buNone/>
              <a:defRPr>
                <a:solidFill>
                  <a:schemeClr val="accent4"/>
                </a:solidFill>
              </a:defRPr>
            </a:lvl1pPr>
          </a:lstStyle>
          <a:p>
            <a:r>
              <a:rPr dirty="0"/>
              <a:t>Je </a:t>
            </a:r>
            <a:r>
              <a:rPr dirty="0" err="1"/>
              <a:t>kan</a:t>
            </a:r>
            <a:r>
              <a:rPr dirty="0"/>
              <a:t> </a:t>
            </a:r>
            <a:r>
              <a:rPr dirty="0" err="1"/>
              <a:t>altijd</a:t>
            </a:r>
            <a:r>
              <a:rPr dirty="0"/>
              <a:t> </a:t>
            </a:r>
            <a:r>
              <a:rPr dirty="0" err="1"/>
              <a:t>een</a:t>
            </a:r>
            <a:r>
              <a:rPr dirty="0"/>
              <a:t> </a:t>
            </a:r>
            <a:r>
              <a:rPr dirty="0" err="1"/>
              <a:t>bezoekje</a:t>
            </a:r>
            <a:r>
              <a:rPr dirty="0"/>
              <a:t> </a:t>
            </a:r>
            <a:r>
              <a:rPr dirty="0" err="1"/>
              <a:t>brengen</a:t>
            </a:r>
            <a:r>
              <a:rPr dirty="0"/>
              <a:t> </a:t>
            </a:r>
            <a:r>
              <a:rPr dirty="0" err="1"/>
              <a:t>aan</a:t>
            </a:r>
            <a:r>
              <a:rPr dirty="0"/>
              <a:t> de Tweede Kamer, Prinses </a:t>
            </a:r>
            <a:r>
              <a:rPr dirty="0" err="1"/>
              <a:t>Irenepad</a:t>
            </a:r>
            <a:r>
              <a:rPr dirty="0"/>
              <a:t> 1 in Den Haag</a:t>
            </a:r>
            <a:r>
              <a:rPr lang="nl-NL" dirty="0"/>
              <a:t>.</a:t>
            </a:r>
            <a:endParaRPr dirty="0"/>
          </a:p>
        </p:txBody>
      </p:sp>
      <p:sp>
        <p:nvSpPr>
          <p:cNvPr id="351" name="Tijdelijke aanduiding voor dianummer 4"/>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352" name="Titel 5"/>
          <p:cNvSpPr txBox="1">
            <a:spLocks noGrp="1"/>
          </p:cNvSpPr>
          <p:nvPr>
            <p:ph type="title"/>
          </p:nvPr>
        </p:nvSpPr>
        <p:spPr>
          <a:prstGeom prst="rect">
            <a:avLst/>
          </a:prstGeom>
        </p:spPr>
        <p:txBody>
          <a:bodyPr anchor="t"/>
          <a:lstStyle>
            <a:lvl1pPr>
              <a:defRPr b="0"/>
            </a:lvl1pPr>
          </a:lstStyle>
          <a:p>
            <a:r>
              <a:t>Bezoek de Tweede Kamer </a:t>
            </a:r>
          </a:p>
        </p:txBody>
      </p:sp>
      <p:pic>
        <p:nvPicPr>
          <p:cNvPr id="353" name="Afbeelding" descr="Afbeelding"/>
          <p:cNvPicPr>
            <a:picLocks noChangeAspect="1"/>
          </p:cNvPicPr>
          <p:nvPr/>
        </p:nvPicPr>
        <p:blipFill>
          <a:blip r:embed="rId3"/>
          <a:stretch>
            <a:fillRect/>
          </a:stretch>
        </p:blipFill>
        <p:spPr>
          <a:xfrm>
            <a:off x="1420919" y="3762302"/>
            <a:ext cx="4151033" cy="2810971"/>
          </a:xfrm>
          <a:prstGeom prst="rect">
            <a:avLst/>
          </a:prstGeom>
          <a:ln w="12700">
            <a:miter lim="400000"/>
          </a:ln>
        </p:spPr>
      </p:pic>
    </p:spTree>
    <p:extLst>
      <p:ext uri="{BB962C8B-B14F-4D97-AF65-F5344CB8AC3E}">
        <p14:creationId xmlns:p14="http://schemas.microsoft.com/office/powerpoint/2010/main" val="135090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jdelijke aanduiding voor voettekst 2"/>
          <p:cNvSpPr txBox="1"/>
          <p:nvPr/>
        </p:nvSpPr>
        <p:spPr>
          <a:xfrm>
            <a:off x="680720" y="6313302"/>
            <a:ext cx="4912560" cy="228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spAutoFit/>
          </a:bodyPr>
          <a:lstStyle>
            <a:lvl1pPr>
              <a:defRPr sz="1000">
                <a:solidFill>
                  <a:srgbClr val="FFFFFF"/>
                </a:solidFill>
                <a:latin typeface="+mj-lt"/>
                <a:ea typeface="+mj-ea"/>
                <a:cs typeface="+mj-cs"/>
                <a:sym typeface="Calibri"/>
              </a:defRPr>
            </a:lvl1pPr>
          </a:lstStyle>
          <a:p>
            <a:r>
              <a:t>Tweede Kamer der Staten-Generaal</a:t>
            </a:r>
          </a:p>
        </p:txBody>
      </p:sp>
      <p:sp>
        <p:nvSpPr>
          <p:cNvPr id="356" name="Tijdelijke aanduiding voor dianummer 3"/>
          <p:cNvSpPr txBox="1">
            <a:spLocks noGrp="1"/>
          </p:cNvSpPr>
          <p:nvPr>
            <p:ph type="sldNum" sz="quarter" idx="2"/>
          </p:nvPr>
        </p:nvSpPr>
        <p:spPr>
          <a:xfrm>
            <a:off x="11417151" y="6406417"/>
            <a:ext cx="141438" cy="13707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357" name="Titel 1"/>
          <p:cNvSpPr txBox="1">
            <a:spLocks noGrp="1"/>
          </p:cNvSpPr>
          <p:nvPr>
            <p:ph type="title"/>
          </p:nvPr>
        </p:nvSpPr>
        <p:spPr>
          <a:xfrm>
            <a:off x="1422400" y="2771799"/>
            <a:ext cx="9347200" cy="1258451"/>
          </a:xfrm>
          <a:prstGeom prst="rect">
            <a:avLst/>
          </a:prstGeom>
        </p:spPr>
        <p:txBody>
          <a:bodyPr lIns="0" tIns="0" rIns="0" bIns="0">
            <a:normAutofit fontScale="90000"/>
          </a:bodyPr>
          <a:lstStyle>
            <a:lvl1pPr algn="ctr"/>
          </a:lstStyle>
          <a:p>
            <a:r>
              <a:rPr lang="nl-NL" dirty="0"/>
              <a:t>Maak er een mooi Prinsjesdaghoedje van papier van</a:t>
            </a:r>
            <a:r>
              <a:rPr dirty="0"/>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Dianummer"/>
          <p:cNvSpPr txBox="1">
            <a:spLocks noGrp="1"/>
          </p:cNvSpPr>
          <p:nvPr>
            <p:ph type="sldNum" sz="quarter" idx="2"/>
          </p:nvPr>
        </p:nvSpPr>
        <p:spPr>
          <a:xfrm>
            <a:off x="11431588" y="6406417"/>
            <a:ext cx="127001" cy="13707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161" name="Vierkant"/>
          <p:cNvSpPr/>
          <p:nvPr/>
        </p:nvSpPr>
        <p:spPr>
          <a:xfrm>
            <a:off x="440266" y="296333"/>
            <a:ext cx="1270001" cy="1270001"/>
          </a:xfrm>
          <a:prstGeom prst="rect">
            <a:avLst/>
          </a:prstGeom>
          <a:solidFill>
            <a:srgbClr val="FFFFFF"/>
          </a:solidFill>
          <a:ln w="12700">
            <a:miter lim="400000"/>
          </a:ln>
        </p:spPr>
        <p:txBody>
          <a:bodyPr lIns="45719" rIns="45719" anchor="ctr"/>
          <a:lstStyle/>
          <a:p>
            <a:endParaRPr/>
          </a:p>
        </p:txBody>
      </p:sp>
      <p:sp>
        <p:nvSpPr>
          <p:cNvPr id="162" name="Prinsjesdag"/>
          <p:cNvSpPr txBox="1">
            <a:spLocks noGrp="1"/>
          </p:cNvSpPr>
          <p:nvPr>
            <p:ph type="title" idx="4294967295"/>
          </p:nvPr>
        </p:nvSpPr>
        <p:spPr>
          <a:xfrm>
            <a:off x="1422400" y="2799774"/>
            <a:ext cx="9347200" cy="1258451"/>
          </a:xfrm>
          <a:prstGeom prst="rect">
            <a:avLst/>
          </a:prstGeom>
        </p:spPr>
        <p:txBody>
          <a:bodyPr lIns="0" tIns="0" rIns="0" bIns="0" anchor="ctr"/>
          <a:lstStyle>
            <a:lvl1pPr algn="ctr">
              <a:lnSpc>
                <a:spcPct val="80000"/>
              </a:lnSpc>
              <a:defRPr sz="5600">
                <a:solidFill>
                  <a:schemeClr val="accent4">
                    <a:lumOff val="-4784"/>
                  </a:schemeClr>
                </a:solidFill>
              </a:defRPr>
            </a:lvl1pPr>
          </a:lstStyle>
          <a:p>
            <a:r>
              <a:rPr dirty="0" err="1"/>
              <a:t>Prinsjesdag</a:t>
            </a:r>
            <a:endParaRPr dirty="0"/>
          </a:p>
        </p:txBody>
      </p:sp>
      <p:pic>
        <p:nvPicPr>
          <p:cNvPr id="163" name="Afbeelding" descr="Afbeelding"/>
          <p:cNvPicPr>
            <a:picLocks noChangeAspect="1"/>
          </p:cNvPicPr>
          <p:nvPr/>
        </p:nvPicPr>
        <p:blipFill>
          <a:blip r:embed="rId2"/>
          <a:stretch>
            <a:fillRect/>
          </a:stretch>
        </p:blipFill>
        <p:spPr>
          <a:xfrm>
            <a:off x="476224" y="381168"/>
            <a:ext cx="4432352" cy="1252731"/>
          </a:xfrm>
          <a:prstGeom prst="rect">
            <a:avLst/>
          </a:prstGeom>
          <a:ln w="12700">
            <a:miter lim="400000"/>
          </a:ln>
        </p:spPr>
      </p:pic>
      <p:pic>
        <p:nvPicPr>
          <p:cNvPr id="164" name="Afbeelding" descr="Afbeelding"/>
          <p:cNvPicPr>
            <a:picLocks noChangeAspect="1"/>
          </p:cNvPicPr>
          <p:nvPr/>
        </p:nvPicPr>
        <p:blipFill>
          <a:blip r:embed="rId3"/>
          <a:stretch>
            <a:fillRect/>
          </a:stretch>
        </p:blipFill>
        <p:spPr>
          <a:xfrm>
            <a:off x="-101600" y="4327807"/>
            <a:ext cx="13287379" cy="2672598"/>
          </a:xfrm>
          <a:prstGeom prst="rect">
            <a:avLst/>
          </a:prstGeom>
          <a:ln w="12700">
            <a:miter lim="400000"/>
          </a:ln>
        </p:spPr>
      </p:pic>
    </p:spTree>
    <p:extLst>
      <p:ext uri="{BB962C8B-B14F-4D97-AF65-F5344CB8AC3E}">
        <p14:creationId xmlns:p14="http://schemas.microsoft.com/office/powerpoint/2010/main" val="1802102444"/>
      </p:ext>
    </p:extLst>
  </p:cSld>
  <p:clrMapOvr>
    <a:masterClrMapping/>
  </p:clrMapOvr>
  <p:transition spd="med"/>
</p:sld>
</file>

<file path=ppt/theme/theme1.xml><?xml version="1.0" encoding="utf-8"?>
<a:theme xmlns:a="http://schemas.openxmlformats.org/drawingml/2006/main" name="Covers">
  <a:themeElements>
    <a:clrScheme name="Covers">
      <a:dk1>
        <a:srgbClr val="000000"/>
      </a:dk1>
      <a:lt1>
        <a:srgbClr val="111469"/>
      </a:lt1>
      <a:dk2>
        <a:srgbClr val="A7A7A7"/>
      </a:dk2>
      <a:lt2>
        <a:srgbClr val="535353"/>
      </a:lt2>
      <a:accent1>
        <a:srgbClr val="C35B50"/>
      </a:accent1>
      <a:accent2>
        <a:srgbClr val="538066"/>
      </a:accent2>
      <a:accent3>
        <a:srgbClr val="E2A753"/>
      </a:accent3>
      <a:accent4>
        <a:srgbClr val="111469"/>
      </a:accent4>
      <a:accent5>
        <a:srgbClr val="46A0B6"/>
      </a:accent5>
      <a:accent6>
        <a:srgbClr val="B6C0C8"/>
      </a:accent6>
      <a:hlink>
        <a:srgbClr val="0000FF"/>
      </a:hlink>
      <a:folHlink>
        <a:srgbClr val="FF00FF"/>
      </a:folHlink>
    </a:clrScheme>
    <a:fontScheme name="Covers">
      <a:majorFont>
        <a:latin typeface="Calibri"/>
        <a:ea typeface="Calibri"/>
        <a:cs typeface="Calibri"/>
      </a:majorFont>
      <a:minorFont>
        <a:latin typeface="Helvetica"/>
        <a:ea typeface="Helvetica"/>
        <a:cs typeface="Helvetica"/>
      </a:minorFont>
    </a:fontScheme>
    <a:fmtScheme name="Cove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overs">
  <a:themeElements>
    <a:clrScheme name="Covers">
      <a:dk1>
        <a:srgbClr val="000000"/>
      </a:dk1>
      <a:lt1>
        <a:srgbClr val="FFFFFF"/>
      </a:lt1>
      <a:dk2>
        <a:srgbClr val="A7A7A7"/>
      </a:dk2>
      <a:lt2>
        <a:srgbClr val="535353"/>
      </a:lt2>
      <a:accent1>
        <a:srgbClr val="C35B50"/>
      </a:accent1>
      <a:accent2>
        <a:srgbClr val="538066"/>
      </a:accent2>
      <a:accent3>
        <a:srgbClr val="E2A753"/>
      </a:accent3>
      <a:accent4>
        <a:srgbClr val="111469"/>
      </a:accent4>
      <a:accent5>
        <a:srgbClr val="46A0B6"/>
      </a:accent5>
      <a:accent6>
        <a:srgbClr val="B6C0C8"/>
      </a:accent6>
      <a:hlink>
        <a:srgbClr val="0000FF"/>
      </a:hlink>
      <a:folHlink>
        <a:srgbClr val="FF00FF"/>
      </a:folHlink>
    </a:clrScheme>
    <a:fontScheme name="Covers">
      <a:majorFont>
        <a:latin typeface="Calibri"/>
        <a:ea typeface="Calibri"/>
        <a:cs typeface="Calibri"/>
      </a:majorFont>
      <a:minorFont>
        <a:latin typeface="Helvetica"/>
        <a:ea typeface="Helvetica"/>
        <a:cs typeface="Helvetica"/>
      </a:minorFont>
    </a:fontScheme>
    <a:fmtScheme name="Cover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406f84e2-b127-40bc-994a-1659f64f0a80">P66XAKCNNJNF-487087918-2528</_dlc_DocId>
    <_dlc_DocIdUrl xmlns="406f84e2-b127-40bc-994a-1659f64f0a80">
      <Url>https://teamsites.tweedekamer.nl/dienst/comm/_layouts/15/DocIdRedir.aspx?ID=P66XAKCNNJNF-487087918-2528</Url>
      <Description>P66XAKCNNJNF-487087918-2528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1F36E6AD5D0D4E43ACE91308ABB4AD2A" ma:contentTypeVersion="2" ma:contentTypeDescription="Een nieuw document maken." ma:contentTypeScope="" ma:versionID="6cf1a120fd28ff61a7bd2d82935ada86">
  <xsd:schema xmlns:xsd="http://www.w3.org/2001/XMLSchema" xmlns:xs="http://www.w3.org/2001/XMLSchema" xmlns:p="http://schemas.microsoft.com/office/2006/metadata/properties" xmlns:ns2="406f84e2-b127-40bc-994a-1659f64f0a80" xmlns:ns3="bd3bd743-85cf-4a9c-b65f-634d89edfa8c" targetNamespace="http://schemas.microsoft.com/office/2006/metadata/properties" ma:root="true" ma:fieldsID="6fbbedcc69a29874546fee182c885c66" ns2:_="" ns3:_="">
    <xsd:import namespace="406f84e2-b127-40bc-994a-1659f64f0a80"/>
    <xsd:import namespace="bd3bd743-85cf-4a9c-b65f-634d89edfa8c"/>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f84e2-b127-40bc-994a-1659f64f0a80"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d3bd743-85cf-4a9c-b65f-634d89edfa8c"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0F8BC0-753B-47CA-B41D-527F8210D439}">
  <ds:schemaRefs>
    <ds:schemaRef ds:uri="http://purl.org/dc/elements/1.1/"/>
    <ds:schemaRef ds:uri="http://schemas.microsoft.com/office/infopath/2007/PartnerControls"/>
    <ds:schemaRef ds:uri="406f84e2-b127-40bc-994a-1659f64f0a80"/>
    <ds:schemaRef ds:uri="http://purl.org/dc/dcmitype/"/>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bd3bd743-85cf-4a9c-b65f-634d89edfa8c"/>
    <ds:schemaRef ds:uri="http://purl.org/dc/terms/"/>
  </ds:schemaRefs>
</ds:datastoreItem>
</file>

<file path=customXml/itemProps2.xml><?xml version="1.0" encoding="utf-8"?>
<ds:datastoreItem xmlns:ds="http://schemas.openxmlformats.org/officeDocument/2006/customXml" ds:itemID="{F91C46A4-772D-4B11-B3F2-F34CCDEE5FB3}">
  <ds:schemaRefs>
    <ds:schemaRef ds:uri="http://schemas.microsoft.com/sharepoint/v3/contenttype/forms"/>
  </ds:schemaRefs>
</ds:datastoreItem>
</file>

<file path=customXml/itemProps3.xml><?xml version="1.0" encoding="utf-8"?>
<ds:datastoreItem xmlns:ds="http://schemas.openxmlformats.org/officeDocument/2006/customXml" ds:itemID="{89B38A78-43E3-405C-8DDF-01908A601F7E}">
  <ds:schemaRefs>
    <ds:schemaRef ds:uri="http://schemas.microsoft.com/sharepoint/events"/>
  </ds:schemaRefs>
</ds:datastoreItem>
</file>

<file path=customXml/itemProps4.xml><?xml version="1.0" encoding="utf-8"?>
<ds:datastoreItem xmlns:ds="http://schemas.openxmlformats.org/officeDocument/2006/customXml" ds:itemID="{5172A428-4988-49C4-9C02-92BFD8267D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f84e2-b127-40bc-994a-1659f64f0a80"/>
    <ds:schemaRef ds:uri="bd3bd743-85cf-4a9c-b65f-634d89edfa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TotalTime>
  <Words>1397</Words>
  <Application>Microsoft Office PowerPoint</Application>
  <PresentationFormat>Breedbeeld</PresentationFormat>
  <Paragraphs>210</Paragraphs>
  <Slides>54</Slides>
  <Notes>0</Notes>
  <HiddenSlides>0</HiddenSlides>
  <MMClips>4</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54</vt:i4>
      </vt:variant>
    </vt:vector>
  </HeadingPairs>
  <TitlesOfParts>
    <vt:vector size="58" baseType="lpstr">
      <vt:lpstr>Arial</vt:lpstr>
      <vt:lpstr>Calibri</vt:lpstr>
      <vt:lpstr>Verdana</vt:lpstr>
      <vt:lpstr>Covers</vt:lpstr>
      <vt:lpstr>Prinsjesdag</vt:lpstr>
      <vt:lpstr>Groep 1 en 2</vt:lpstr>
      <vt:lpstr>Ken jij Prinsjesdag?  Waar denk je aan bij die dag?</vt:lpstr>
      <vt:lpstr>Ideeën voor jouw Prinsjesdaghoedje</vt:lpstr>
      <vt:lpstr>Waar ben jij trots op of wat wil je graag vertellen met jouw hoedje?</vt:lpstr>
      <vt:lpstr>Prinsjesdaghoedje van papier instructie</vt:lpstr>
      <vt:lpstr>Bezoek de Tweede Kamer </vt:lpstr>
      <vt:lpstr>Maak er een mooi Prinsjesdaghoedje van papier van!</vt:lpstr>
      <vt:lpstr>Prinsjesdag</vt:lpstr>
      <vt:lpstr>Groep 3, 4, 5 en 6</vt:lpstr>
      <vt:lpstr>Ken jij Prinsjesdag?  Waar denk je aan bij die dag?</vt:lpstr>
      <vt:lpstr>Prinsjesdag</vt:lpstr>
      <vt:lpstr>Plannen kabinet</vt:lpstr>
      <vt:lpstr>Koffertje met Miljoenennota  en rijksbegroting</vt:lpstr>
      <vt:lpstr>Wat zit er in het koffertje? </vt:lpstr>
      <vt:lpstr>Goedkeuring  Tweede Kamer</vt:lpstr>
      <vt:lpstr>Begrotingsdebatten  voor elk ministerie</vt:lpstr>
      <vt:lpstr>Wat hebben hoedjes en Prinsjesdag met elkaar te maken? </vt:lpstr>
      <vt:lpstr>Ideeën voor jouw Prinsjesdaghoedje</vt:lpstr>
      <vt:lpstr>Waar ben jij trots op of wat wil je graag vertellen met jouw hoedje?</vt:lpstr>
      <vt:lpstr>Prinsjesdaghoedje van papier instructie</vt:lpstr>
      <vt:lpstr>Bezoek de Tweede Kamer </vt:lpstr>
      <vt:lpstr>Maak er een mooi Prinsjesdaghoedje van papier van!</vt:lpstr>
      <vt:lpstr>Prinsjesdag</vt:lpstr>
      <vt:lpstr>Groep 7 en 8</vt:lpstr>
      <vt:lpstr>Ken jij Prinsjesdag?  Waar denk je aan bij die dag?</vt:lpstr>
      <vt:lpstr>Prinsjesdag</vt:lpstr>
      <vt:lpstr>Plannen kabinet</vt:lpstr>
      <vt:lpstr>Koffertje met Miljoenennota  en rijksbegroting</vt:lpstr>
      <vt:lpstr>Wat zit er in het koffertje? </vt:lpstr>
      <vt:lpstr>Goedkeuring  Tweede Kamer</vt:lpstr>
      <vt:lpstr>Begrotingsdebatten  voor elk ministerie</vt:lpstr>
      <vt:lpstr>PowerPoint-presentatie</vt:lpstr>
      <vt:lpstr>De Tweede Kamerleden hebben drie taken</vt:lpstr>
      <vt:lpstr>De Tweede Kamerleden hebben drie taken</vt:lpstr>
      <vt:lpstr>Uit hoeveel leden bestaat de Tweede Kamer?</vt:lpstr>
      <vt:lpstr>Uit hoeveel leden bestaat de Tweede Kamer?</vt:lpstr>
      <vt:lpstr>Wie leidt de vergaderingen van de Tweede Kamer in de plenaire zaal?</vt:lpstr>
      <vt:lpstr>Wie leidt de vergaderingen van de Tweede Kamer in de plenaire zaal?</vt:lpstr>
      <vt:lpstr>Kamervoorzitter</vt:lpstr>
      <vt:lpstr>Tweede Kamer</vt:lpstr>
      <vt:lpstr>Hoeveel zetels zijn er nodig voor een meerderheid?</vt:lpstr>
      <vt:lpstr>Hoeveel zetels zijn er nodig voor een meerderheid?</vt:lpstr>
      <vt:lpstr>Wat is een fractie?</vt:lpstr>
      <vt:lpstr>Wat is een fractie?</vt:lpstr>
      <vt:lpstr>Kabinet</vt:lpstr>
      <vt:lpstr>Is Dick Schoof een Tweede Kamerlid?</vt:lpstr>
      <vt:lpstr>Is Dick Schoof een Tweede Kamerlid?</vt:lpstr>
      <vt:lpstr>Wat hebben hoedjes en Prinsjesdag met elkaar te maken? </vt:lpstr>
      <vt:lpstr>Ideeën voor jouw Prinsjesdaghoedje</vt:lpstr>
      <vt:lpstr>Waar ben jij trots op of wat wil je graag vertellen met jouw hoedje?</vt:lpstr>
      <vt:lpstr>Prinsjesdaghoedje van papier instructie</vt:lpstr>
      <vt:lpstr>Bezoek de Tweede Kamer </vt:lpstr>
      <vt:lpstr>Maak er een mooi Prinsjesdaghoedje van papier van!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Prinsjesdag</dc:title>
  <dc:creator>Olieroock, Daan</dc:creator>
  <cp:lastModifiedBy>Verhoeven, C.P.</cp:lastModifiedBy>
  <cp:revision>4</cp:revision>
  <dcterms:modified xsi:type="dcterms:W3CDTF">2024-08-30T10:26:40Z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0x0101001F36E6AD5D0D4E43ACE91308ABB4AD2A</vt:lpwstr>
  </property>
  <property fmtid="{D5CDD505-2E9C-101B-9397-08002B2CF9AE}" pid="3" name="_dlc_DocIdItemGuid">
    <vt:lpwstr>0ed91e29-6816-49b1-bd67-d73bb713e4e3</vt:lpwstr>
  </property>
</Properties>
</file>